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8" r:id="rId4"/>
  </p:sldMasterIdLst>
  <p:notesMasterIdLst>
    <p:notesMasterId r:id="rId24"/>
  </p:notesMasterIdLst>
  <p:handoutMasterIdLst>
    <p:handoutMasterId r:id="rId25"/>
  </p:handoutMasterIdLst>
  <p:sldIdLst>
    <p:sldId id="314" r:id="rId5"/>
    <p:sldId id="346" r:id="rId6"/>
    <p:sldId id="333" r:id="rId7"/>
    <p:sldId id="337" r:id="rId8"/>
    <p:sldId id="340" r:id="rId9"/>
    <p:sldId id="361" r:id="rId10"/>
    <p:sldId id="349" r:id="rId11"/>
    <p:sldId id="353" r:id="rId12"/>
    <p:sldId id="354" r:id="rId13"/>
    <p:sldId id="355" r:id="rId14"/>
    <p:sldId id="359" r:id="rId15"/>
    <p:sldId id="363" r:id="rId16"/>
    <p:sldId id="356" r:id="rId17"/>
    <p:sldId id="357" r:id="rId18"/>
    <p:sldId id="360" r:id="rId19"/>
    <p:sldId id="351" r:id="rId20"/>
    <p:sldId id="352" r:id="rId21"/>
    <p:sldId id="335" r:id="rId22"/>
    <p:sldId id="332" r:id="rId23"/>
  </p:sldIdLst>
  <p:sldSz cx="12192000" cy="6858000"/>
  <p:notesSz cx="6858000" cy="9144000"/>
  <p:defaultText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6194743-3C7C-499C-B327-CF08643433A4}">
          <p14:sldIdLst>
            <p14:sldId id="314"/>
            <p14:sldId id="346"/>
            <p14:sldId id="333"/>
            <p14:sldId id="337"/>
            <p14:sldId id="340"/>
            <p14:sldId id="361"/>
            <p14:sldId id="349"/>
            <p14:sldId id="353"/>
            <p14:sldId id="354"/>
            <p14:sldId id="355"/>
            <p14:sldId id="359"/>
            <p14:sldId id="363"/>
            <p14:sldId id="356"/>
            <p14:sldId id="357"/>
            <p14:sldId id="360"/>
            <p14:sldId id="351"/>
            <p14:sldId id="352"/>
            <p14:sldId id="335"/>
            <p14:sldId id="33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990000"/>
    <a:srgbClr val="F8F8F8"/>
    <a:srgbClr val="FAFAFA"/>
    <a:srgbClr val="EEEEEE"/>
    <a:srgbClr val="E8E8E8"/>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Estilo oscuro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67" autoAdjust="0"/>
    <p:restoredTop sz="95033" autoAdjust="0"/>
  </p:normalViewPr>
  <p:slideViewPr>
    <p:cSldViewPr snapToGrid="0" showGuides="1">
      <p:cViewPr varScale="1">
        <p:scale>
          <a:sx n="107" d="100"/>
          <a:sy n="107" d="100"/>
        </p:scale>
        <p:origin x="840" y="102"/>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90" d="100"/>
          <a:sy n="90" d="100"/>
        </p:scale>
        <p:origin x="3774" y="78"/>
      </p:cViewPr>
      <p:guideLst/>
    </p:cSldViewPr>
  </p:notesViewPr>
  <p:gridSpacing cx="1522800" cy="1522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dirty="0"/>
          </a:p>
        </p:txBody>
      </p:sp>
      <p:sp>
        <p:nvSpPr>
          <p:cNvPr id="3" name="Marcador de posición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AB3E6E3-061B-41A2-BBDC-C5312A04A40A}" type="datetime1">
              <a:rPr lang="es-ES" smtClean="0"/>
              <a:t>29/01/2023</a:t>
            </a:fld>
            <a:endParaRPr lang="es-ES" dirty="0"/>
          </a:p>
        </p:txBody>
      </p:sp>
      <p:sp>
        <p:nvSpPr>
          <p:cNvPr id="4" name="Marcador de posición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dirty="0"/>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78FE58C-C1A6-4C4C-90C2-B7F5B0504B2D}" type="slidenum">
              <a:rPr lang="es-ES" smtClean="0"/>
              <a:t>‹#›</a:t>
            </a:fld>
            <a:endParaRPr lang="es-ES" dirty="0"/>
          </a:p>
        </p:txBody>
      </p:sp>
    </p:spTree>
    <p:extLst>
      <p:ext uri="{BB962C8B-B14F-4D97-AF65-F5344CB8AC3E}">
        <p14:creationId xmlns:p14="http://schemas.microsoft.com/office/powerpoint/2010/main" val="403460503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svg>
</file>

<file path=ppt/media/image3.png>
</file>

<file path=ppt/media/image4.sv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2145992C-CBBF-4F24-8325-F5CB0EAAC0E9}" type="datetime1">
              <a:rPr lang="es-ES" noProof="0" smtClean="0"/>
              <a:t>29/01/2023</a:t>
            </a:fld>
            <a:endParaRPr lang="es-ES" noProof="0" dirty="0"/>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_tradnl"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Editar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10E1E9A-E921-4174-A0FC-51868D7AC568}" type="slidenum">
              <a:rPr lang="es-ES" noProof="0" smtClean="0"/>
              <a:t>‹#›</a:t>
            </a:fld>
            <a:endParaRPr lang="es-ES" noProof="0" dirty="0"/>
          </a:p>
        </p:txBody>
      </p:sp>
    </p:spTree>
    <p:extLst>
      <p:ext uri="{BB962C8B-B14F-4D97-AF65-F5344CB8AC3E}">
        <p14:creationId xmlns:p14="http://schemas.microsoft.com/office/powerpoint/2010/main" val="373786009"/>
      </p:ext>
    </p:extLst>
  </p:cSld>
  <p:clrMap bg1="lt1" tx1="dk1" bg2="lt2" tx2="dk2" accent1="accent1" accent2="accent2" accent3="accent3" accent4="accent4" accent5="accent5" accent6="accent6" hlink="hlink" folHlink="folHlink"/>
  <p:hf hdr="0" ftr="0" dt="0"/>
  <p:notesStyle>
    <a:lvl1pPr marL="0" algn="l" defTabSz="914377" rtl="0" eaLnBrk="1" latinLnBrk="0" hangingPunct="1">
      <a:defRPr sz="1200" kern="1200">
        <a:solidFill>
          <a:schemeClr val="tx1"/>
        </a:solidFill>
        <a:latin typeface="+mn-lt"/>
        <a:ea typeface="+mn-ea"/>
        <a:cs typeface="+mn-cs"/>
      </a:defRPr>
    </a:lvl1pPr>
    <a:lvl2pPr marL="457189" algn="l" defTabSz="914377" rtl="0" eaLnBrk="1" latinLnBrk="0" hangingPunct="1">
      <a:defRPr sz="1200" kern="1200">
        <a:solidFill>
          <a:schemeClr val="tx1"/>
        </a:solidFill>
        <a:latin typeface="+mn-lt"/>
        <a:ea typeface="+mn-ea"/>
        <a:cs typeface="+mn-cs"/>
      </a:defRPr>
    </a:lvl2pPr>
    <a:lvl3pPr marL="914377" algn="l" defTabSz="914377" rtl="0" eaLnBrk="1" latinLnBrk="0" hangingPunct="1">
      <a:defRPr sz="1200" kern="1200">
        <a:solidFill>
          <a:schemeClr val="tx1"/>
        </a:solidFill>
        <a:latin typeface="+mn-lt"/>
        <a:ea typeface="+mn-ea"/>
        <a:cs typeface="+mn-cs"/>
      </a:defRPr>
    </a:lvl3pPr>
    <a:lvl4pPr marL="1371566" algn="l" defTabSz="914377" rtl="0" eaLnBrk="1" latinLnBrk="0" hangingPunct="1">
      <a:defRPr sz="1200" kern="1200">
        <a:solidFill>
          <a:schemeClr val="tx1"/>
        </a:solidFill>
        <a:latin typeface="+mn-lt"/>
        <a:ea typeface="+mn-ea"/>
        <a:cs typeface="+mn-cs"/>
      </a:defRPr>
    </a:lvl4pPr>
    <a:lvl5pPr marL="1828754" algn="l" defTabSz="914377" rtl="0" eaLnBrk="1" latinLnBrk="0" hangingPunct="1">
      <a:defRPr sz="1200" kern="1200">
        <a:solidFill>
          <a:schemeClr val="tx1"/>
        </a:solidFill>
        <a:latin typeface="+mn-lt"/>
        <a:ea typeface="+mn-ea"/>
        <a:cs typeface="+mn-cs"/>
      </a:defRPr>
    </a:lvl5pPr>
    <a:lvl6pPr marL="2285943" algn="l" defTabSz="914377" rtl="0" eaLnBrk="1" latinLnBrk="0" hangingPunct="1">
      <a:defRPr sz="1200" kern="1200">
        <a:solidFill>
          <a:schemeClr val="tx1"/>
        </a:solidFill>
        <a:latin typeface="+mn-lt"/>
        <a:ea typeface="+mn-ea"/>
        <a:cs typeface="+mn-cs"/>
      </a:defRPr>
    </a:lvl6pPr>
    <a:lvl7pPr marL="2743131" algn="l" defTabSz="914377" rtl="0" eaLnBrk="1" latinLnBrk="0" hangingPunct="1">
      <a:defRPr sz="1200" kern="1200">
        <a:solidFill>
          <a:schemeClr val="tx1"/>
        </a:solidFill>
        <a:latin typeface="+mn-lt"/>
        <a:ea typeface="+mn-ea"/>
        <a:cs typeface="+mn-cs"/>
      </a:defRPr>
    </a:lvl7pPr>
    <a:lvl8pPr marL="3200320" algn="l" defTabSz="914377" rtl="0" eaLnBrk="1" latinLnBrk="0" hangingPunct="1">
      <a:defRPr sz="1200" kern="1200">
        <a:solidFill>
          <a:schemeClr val="tx1"/>
        </a:solidFill>
        <a:latin typeface="+mn-lt"/>
        <a:ea typeface="+mn-ea"/>
        <a:cs typeface="+mn-cs"/>
      </a:defRPr>
    </a:lvl8pPr>
    <a:lvl9pPr marL="3657509" algn="l" defTabSz="9143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a:t>
            </a:fld>
            <a:endParaRPr lang="es-ES" noProof="0" dirty="0"/>
          </a:p>
        </p:txBody>
      </p:sp>
    </p:spTree>
    <p:extLst>
      <p:ext uri="{BB962C8B-B14F-4D97-AF65-F5344CB8AC3E}">
        <p14:creationId xmlns:p14="http://schemas.microsoft.com/office/powerpoint/2010/main" val="644216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10</a:t>
            </a:fld>
            <a:endParaRPr lang="es-ES" noProof="0" dirty="0"/>
          </a:p>
        </p:txBody>
      </p:sp>
    </p:spTree>
    <p:extLst>
      <p:ext uri="{BB962C8B-B14F-4D97-AF65-F5344CB8AC3E}">
        <p14:creationId xmlns:p14="http://schemas.microsoft.com/office/powerpoint/2010/main" val="2473124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11</a:t>
            </a:fld>
            <a:endParaRPr lang="es-ES" noProof="0" dirty="0"/>
          </a:p>
        </p:txBody>
      </p:sp>
    </p:spTree>
    <p:extLst>
      <p:ext uri="{BB962C8B-B14F-4D97-AF65-F5344CB8AC3E}">
        <p14:creationId xmlns:p14="http://schemas.microsoft.com/office/powerpoint/2010/main" val="215458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12</a:t>
            </a:fld>
            <a:endParaRPr lang="es-ES" noProof="0" dirty="0"/>
          </a:p>
        </p:txBody>
      </p:sp>
    </p:spTree>
    <p:extLst>
      <p:ext uri="{BB962C8B-B14F-4D97-AF65-F5344CB8AC3E}">
        <p14:creationId xmlns:p14="http://schemas.microsoft.com/office/powerpoint/2010/main" val="2290065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13</a:t>
            </a:fld>
            <a:endParaRPr lang="es-ES" noProof="0" dirty="0"/>
          </a:p>
        </p:txBody>
      </p:sp>
    </p:spTree>
    <p:extLst>
      <p:ext uri="{BB962C8B-B14F-4D97-AF65-F5344CB8AC3E}">
        <p14:creationId xmlns:p14="http://schemas.microsoft.com/office/powerpoint/2010/main" val="38936198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14</a:t>
            </a:fld>
            <a:endParaRPr lang="es-ES" noProof="0" dirty="0"/>
          </a:p>
        </p:txBody>
      </p:sp>
    </p:spTree>
    <p:extLst>
      <p:ext uri="{BB962C8B-B14F-4D97-AF65-F5344CB8AC3E}">
        <p14:creationId xmlns:p14="http://schemas.microsoft.com/office/powerpoint/2010/main" val="13305218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15</a:t>
            </a:fld>
            <a:endParaRPr lang="es-ES" noProof="0" dirty="0"/>
          </a:p>
        </p:txBody>
      </p:sp>
    </p:spTree>
    <p:extLst>
      <p:ext uri="{BB962C8B-B14F-4D97-AF65-F5344CB8AC3E}">
        <p14:creationId xmlns:p14="http://schemas.microsoft.com/office/powerpoint/2010/main" val="16024329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16</a:t>
            </a:fld>
            <a:endParaRPr lang="es-ES" noProof="0" dirty="0"/>
          </a:p>
        </p:txBody>
      </p:sp>
    </p:spTree>
    <p:extLst>
      <p:ext uri="{BB962C8B-B14F-4D97-AF65-F5344CB8AC3E}">
        <p14:creationId xmlns:p14="http://schemas.microsoft.com/office/powerpoint/2010/main" val="40318211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17</a:t>
            </a:fld>
            <a:endParaRPr lang="es-ES" noProof="0" dirty="0"/>
          </a:p>
        </p:txBody>
      </p:sp>
    </p:spTree>
    <p:extLst>
      <p:ext uri="{BB962C8B-B14F-4D97-AF65-F5344CB8AC3E}">
        <p14:creationId xmlns:p14="http://schemas.microsoft.com/office/powerpoint/2010/main" val="40517804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18</a:t>
            </a:fld>
            <a:endParaRPr lang="es-ES" noProof="0" dirty="0"/>
          </a:p>
        </p:txBody>
      </p:sp>
    </p:spTree>
    <p:extLst>
      <p:ext uri="{BB962C8B-B14F-4D97-AF65-F5344CB8AC3E}">
        <p14:creationId xmlns:p14="http://schemas.microsoft.com/office/powerpoint/2010/main" val="26413915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19</a:t>
            </a:fld>
            <a:endParaRPr lang="es-ES" noProof="0" dirty="0"/>
          </a:p>
        </p:txBody>
      </p:sp>
    </p:spTree>
    <p:extLst>
      <p:ext uri="{BB962C8B-B14F-4D97-AF65-F5344CB8AC3E}">
        <p14:creationId xmlns:p14="http://schemas.microsoft.com/office/powerpoint/2010/main" val="3381907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2</a:t>
            </a:fld>
            <a:endParaRPr lang="es-ES" noProof="0" dirty="0"/>
          </a:p>
        </p:txBody>
      </p:sp>
    </p:spTree>
    <p:extLst>
      <p:ext uri="{BB962C8B-B14F-4D97-AF65-F5344CB8AC3E}">
        <p14:creationId xmlns:p14="http://schemas.microsoft.com/office/powerpoint/2010/main" val="2412363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3</a:t>
            </a:fld>
            <a:endParaRPr lang="es-ES" noProof="0" dirty="0"/>
          </a:p>
        </p:txBody>
      </p:sp>
    </p:spTree>
    <p:extLst>
      <p:ext uri="{BB962C8B-B14F-4D97-AF65-F5344CB8AC3E}">
        <p14:creationId xmlns:p14="http://schemas.microsoft.com/office/powerpoint/2010/main" val="1734233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4</a:t>
            </a:fld>
            <a:endParaRPr lang="es-ES" noProof="0" dirty="0"/>
          </a:p>
        </p:txBody>
      </p:sp>
    </p:spTree>
    <p:extLst>
      <p:ext uri="{BB962C8B-B14F-4D97-AF65-F5344CB8AC3E}">
        <p14:creationId xmlns:p14="http://schemas.microsoft.com/office/powerpoint/2010/main" val="27327562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5</a:t>
            </a:fld>
            <a:endParaRPr lang="es-ES" noProof="0" dirty="0"/>
          </a:p>
        </p:txBody>
      </p:sp>
    </p:spTree>
    <p:extLst>
      <p:ext uri="{BB962C8B-B14F-4D97-AF65-F5344CB8AC3E}">
        <p14:creationId xmlns:p14="http://schemas.microsoft.com/office/powerpoint/2010/main" val="1875224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6</a:t>
            </a:fld>
            <a:endParaRPr lang="es-ES" noProof="0" dirty="0"/>
          </a:p>
        </p:txBody>
      </p:sp>
    </p:spTree>
    <p:extLst>
      <p:ext uri="{BB962C8B-B14F-4D97-AF65-F5344CB8AC3E}">
        <p14:creationId xmlns:p14="http://schemas.microsoft.com/office/powerpoint/2010/main" val="42464429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7</a:t>
            </a:fld>
            <a:endParaRPr lang="es-ES" noProof="0" dirty="0"/>
          </a:p>
        </p:txBody>
      </p:sp>
    </p:spTree>
    <p:extLst>
      <p:ext uri="{BB962C8B-B14F-4D97-AF65-F5344CB8AC3E}">
        <p14:creationId xmlns:p14="http://schemas.microsoft.com/office/powerpoint/2010/main" val="26466084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8</a:t>
            </a:fld>
            <a:endParaRPr lang="es-ES" noProof="0" dirty="0"/>
          </a:p>
        </p:txBody>
      </p:sp>
    </p:spTree>
    <p:extLst>
      <p:ext uri="{BB962C8B-B14F-4D97-AF65-F5344CB8AC3E}">
        <p14:creationId xmlns:p14="http://schemas.microsoft.com/office/powerpoint/2010/main" val="16180162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0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9</a:t>
            </a:fld>
            <a:endParaRPr lang="es-ES" noProof="0" dirty="0"/>
          </a:p>
        </p:txBody>
      </p:sp>
    </p:spTree>
    <p:extLst>
      <p:ext uri="{BB962C8B-B14F-4D97-AF65-F5344CB8AC3E}">
        <p14:creationId xmlns:p14="http://schemas.microsoft.com/office/powerpoint/2010/main" val="2483053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bienvenida e introducción">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000" y="720000"/>
            <a:ext cx="6840000" cy="2880000"/>
          </a:xfrm>
        </p:spPr>
        <p:txBody>
          <a:bodyPr anchor="t" anchorCtr="0">
            <a:normAutofit/>
          </a:bodyPr>
          <a:lstStyle>
            <a:lvl1pPr algn="l">
              <a:defRPr sz="2600"/>
            </a:lvl1pPr>
          </a:lstStyle>
          <a:p>
            <a:r>
              <a:rPr lang="es-ES" dirty="0"/>
              <a:t>Ingrese aquí el título de la sección, actividad o clase</a:t>
            </a:r>
            <a:endParaRPr lang="en-US" dirty="0"/>
          </a:p>
        </p:txBody>
      </p:sp>
      <p:sp>
        <p:nvSpPr>
          <p:cNvPr id="3" name="Subtitle 2"/>
          <p:cNvSpPr>
            <a:spLocks noGrp="1"/>
          </p:cNvSpPr>
          <p:nvPr>
            <p:ph type="subTitle" idx="1" hasCustomPrompt="1"/>
          </p:nvPr>
        </p:nvSpPr>
        <p:spPr>
          <a:xfrm>
            <a:off x="720000" y="3701988"/>
            <a:ext cx="6840000" cy="1553775"/>
          </a:xfrm>
        </p:spPr>
        <p:txBody>
          <a:bodyPr>
            <a:normAutofit/>
          </a:bodyPr>
          <a:lstStyle>
            <a:lvl1pPr marL="0" indent="0" algn="l">
              <a:buNone/>
              <a:defRPr sz="2000">
                <a:solidFill>
                  <a:schemeClr val="tx1">
                    <a:lumMod val="75000"/>
                    <a:lumOff val="25000"/>
                  </a:schemeClr>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s-ES" dirty="0"/>
              <a:t>Ingrese aquí un texto descriptivo de esta actividad (opcional)</a:t>
            </a:r>
            <a:endParaRPr lang="en-US" dirty="0"/>
          </a:p>
        </p:txBody>
      </p:sp>
      <p:sp>
        <p:nvSpPr>
          <p:cNvPr id="4" name="Date Placeholder 3"/>
          <p:cNvSpPr>
            <a:spLocks noGrp="1"/>
          </p:cNvSpPr>
          <p:nvPr>
            <p:ph type="dt" sz="half" idx="10"/>
          </p:nvPr>
        </p:nvSpPr>
        <p:spPr/>
        <p:txBody>
          <a:bodyPr/>
          <a:lstStyle/>
          <a:p>
            <a:pPr rtl="0"/>
            <a:fld id="{55224D71-97F5-4B9D-B11B-235152E09E96}" type="datetime1">
              <a:rPr lang="es-ES" noProof="0" smtClean="0"/>
              <a:t>29/01/2023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
        <p:nvSpPr>
          <p:cNvPr id="8" name="Rectangle: Rounded Corners 7">
            <a:extLst>
              <a:ext uri="{FF2B5EF4-FFF2-40B4-BE49-F238E27FC236}">
                <a16:creationId xmlns:a16="http://schemas.microsoft.com/office/drawing/2014/main" id="{564332D5-1933-C57D-42B6-183DC2A4C567}"/>
              </a:ext>
            </a:extLst>
          </p:cNvPr>
          <p:cNvSpPr/>
          <p:nvPr/>
        </p:nvSpPr>
        <p:spPr>
          <a:xfrm>
            <a:off x="720000" y="5598000"/>
            <a:ext cx="613813" cy="540000"/>
          </a:xfrm>
          <a:prstGeom prst="roundRect">
            <a:avLst/>
          </a:prstGeom>
          <a:solidFill>
            <a:srgbClr val="9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1" name="Content Placeholder 20">
            <a:extLst>
              <a:ext uri="{FF2B5EF4-FFF2-40B4-BE49-F238E27FC236}">
                <a16:creationId xmlns:a16="http://schemas.microsoft.com/office/drawing/2014/main" id="{37EDCC3F-5122-AA78-5970-BD245E579433}"/>
              </a:ext>
            </a:extLst>
          </p:cNvPr>
          <p:cNvSpPr>
            <a:spLocks noGrp="1"/>
          </p:cNvSpPr>
          <p:nvPr>
            <p:ph sz="quarter" idx="14" hasCustomPrompt="1"/>
          </p:nvPr>
        </p:nvSpPr>
        <p:spPr>
          <a:xfrm>
            <a:off x="927652" y="5598000"/>
            <a:ext cx="4320000" cy="540000"/>
          </a:xfrm>
          <a:solidFill>
            <a:schemeClr val="bg1">
              <a:lumMod val="75000"/>
            </a:schemeClr>
          </a:solidFill>
        </p:spPr>
        <p:txBody>
          <a:bodyPr anchor="ctr" anchorCtr="0">
            <a:noAutofit/>
          </a:bodyPr>
          <a:lstStyle>
            <a:lvl1pPr marL="0" indent="0">
              <a:buNone/>
              <a:defRPr sz="1800">
                <a:solidFill>
                  <a:schemeClr val="bg1">
                    <a:lumMod val="10000"/>
                  </a:schemeClr>
                </a:solidFill>
                <a:latin typeface="+mn-lt"/>
              </a:defRPr>
            </a:lvl1pPr>
            <a:lvl2pPr>
              <a:defRPr sz="1600"/>
            </a:lvl2pPr>
            <a:lvl3pPr>
              <a:defRPr sz="1400"/>
            </a:lvl3pPr>
            <a:lvl4pPr>
              <a:defRPr sz="1200"/>
            </a:lvl4pPr>
            <a:lvl5pPr>
              <a:defRPr sz="1200"/>
            </a:lvl5pPr>
          </a:lstStyle>
          <a:p>
            <a:r>
              <a:rPr lang="en-US" sz="1800" dirty="0" err="1">
                <a:solidFill>
                  <a:schemeClr val="bg1"/>
                </a:solidFill>
                <a:latin typeface="Segoe UI" panose="020B0502040204020203" pitchFamily="34" charset="0"/>
                <a:cs typeface="Segoe UI" panose="020B0502040204020203" pitchFamily="34" charset="0"/>
              </a:rPr>
              <a:t>Ingrese</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aquí</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su</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nombre</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requerido</a:t>
            </a:r>
            <a:r>
              <a:rPr lang="en-US" sz="1800" dirty="0">
                <a:solidFill>
                  <a:schemeClr val="bg1"/>
                </a:solidFill>
                <a:latin typeface="Segoe UI" panose="020B0502040204020203" pitchFamily="34" charset="0"/>
                <a:cs typeface="Segoe UI" panose="020B0502040204020203" pitchFamily="34" charset="0"/>
              </a:rPr>
              <a:t>)</a:t>
            </a:r>
          </a:p>
        </p:txBody>
      </p:sp>
    </p:spTree>
    <p:extLst>
      <p:ext uri="{BB962C8B-B14F-4D97-AF65-F5344CB8AC3E}">
        <p14:creationId xmlns:p14="http://schemas.microsoft.com/office/powerpoint/2010/main" val="3292397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Solo el título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s-ES" dirty="0"/>
              <a:t>Ingrese aquí el subtítulo</a:t>
            </a:r>
            <a:endParaRPr lang="en-US" dirty="0"/>
          </a:p>
        </p:txBody>
      </p:sp>
      <p:sp>
        <p:nvSpPr>
          <p:cNvPr id="3" name="Date Placeholder 2"/>
          <p:cNvSpPr>
            <a:spLocks noGrp="1"/>
          </p:cNvSpPr>
          <p:nvPr>
            <p:ph type="dt" sz="half" idx="10"/>
          </p:nvPr>
        </p:nvSpPr>
        <p:spPr/>
        <p:txBody>
          <a:bodyPr/>
          <a:lstStyle/>
          <a:p>
            <a:pPr rtl="0"/>
            <a:fld id="{2AB3A384-AAB1-4A76-A43B-EFE930A802BF}" type="datetime1">
              <a:rPr lang="es-ES" noProof="0" smtClean="0"/>
              <a:t>29/01/2023</a:t>
            </a:fld>
            <a:endParaRPr lang="es-ES" noProof="0" dirty="0"/>
          </a:p>
        </p:txBody>
      </p:sp>
      <p:sp>
        <p:nvSpPr>
          <p:cNvPr id="4" name="Footer Placeholder 3"/>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5" name="Slide Number Placeholder 4"/>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1536668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Solo el título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10753200" cy="2160000"/>
          </a:xfrm>
        </p:spPr>
        <p:txBody>
          <a:bodyPr/>
          <a:lstStyle/>
          <a:p>
            <a:r>
              <a:rPr lang="es-ES" dirty="0"/>
              <a:t>Ingrese aquí el subtítulo</a:t>
            </a:r>
            <a:endParaRPr lang="en-US" dirty="0"/>
          </a:p>
        </p:txBody>
      </p:sp>
      <p:sp>
        <p:nvSpPr>
          <p:cNvPr id="3" name="Date Placeholder 2"/>
          <p:cNvSpPr>
            <a:spLocks noGrp="1"/>
          </p:cNvSpPr>
          <p:nvPr>
            <p:ph type="dt" sz="half" idx="10"/>
          </p:nvPr>
        </p:nvSpPr>
        <p:spPr/>
        <p:txBody>
          <a:bodyPr/>
          <a:lstStyle/>
          <a:p>
            <a:pPr rtl="0"/>
            <a:fld id="{95F109E8-29A7-4A4D-BBAF-954B5246DC6B}" type="datetime1">
              <a:rPr lang="es-ES" noProof="0" smtClean="0"/>
              <a:t>29/01/2023</a:t>
            </a:fld>
            <a:endParaRPr lang="es-ES" noProof="0" dirty="0"/>
          </a:p>
        </p:txBody>
      </p:sp>
      <p:sp>
        <p:nvSpPr>
          <p:cNvPr id="4" name="Footer Placeholder 3"/>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5" name="Slide Number Placeholder 4"/>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3318467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rtl="0"/>
            <a:fld id="{3EDF4B7F-437B-43B6-8193-868254AADFEB}" type="datetime1">
              <a:rPr lang="es-ES" noProof="0" smtClean="0"/>
              <a:t>29/01/2023</a:t>
            </a:fld>
            <a:endParaRPr lang="es-ES" noProof="0" dirty="0"/>
          </a:p>
        </p:txBody>
      </p:sp>
      <p:sp>
        <p:nvSpPr>
          <p:cNvPr id="3" name="Footer Placeholder 2"/>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4" name="Slide Number Placeholder 3"/>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1491661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ido con título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19999" y="720000"/>
            <a:ext cx="4140000" cy="810000"/>
          </a:xfrm>
        </p:spPr>
        <p:txBody>
          <a:bodyPr anchor="t" anchorCtr="0">
            <a:normAutofit/>
          </a:bodyPr>
          <a:lstStyle>
            <a:lvl1pPr>
              <a:defRPr sz="2600"/>
            </a:lvl1pPr>
          </a:lstStyle>
          <a:p>
            <a:r>
              <a:rPr lang="es-ES" dirty="0"/>
              <a:t>Ingrese aquí el subtítulo</a:t>
            </a:r>
            <a:endParaRPr lang="en-US" dirty="0"/>
          </a:p>
        </p:txBody>
      </p:sp>
      <p:sp>
        <p:nvSpPr>
          <p:cNvPr id="3" name="Content Placeholder 2"/>
          <p:cNvSpPr>
            <a:spLocks noGrp="1"/>
          </p:cNvSpPr>
          <p:nvPr>
            <p:ph idx="1"/>
          </p:nvPr>
        </p:nvSpPr>
        <p:spPr>
          <a:xfrm>
            <a:off x="5183188" y="720001"/>
            <a:ext cx="6288812" cy="5409468"/>
          </a:xfrm>
        </p:spPr>
        <p:txBody>
          <a:bodyP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Text Placeholder 3"/>
          <p:cNvSpPr>
            <a:spLocks noGrp="1"/>
          </p:cNvSpPr>
          <p:nvPr>
            <p:ph type="body" sz="half" idx="2" hasCustomPrompt="1"/>
          </p:nvPr>
        </p:nvSpPr>
        <p:spPr>
          <a:xfrm>
            <a:off x="720000" y="1719468"/>
            <a:ext cx="4139999" cy="4410000"/>
          </a:xfrm>
        </p:spPr>
        <p:txBody>
          <a:bodyPr>
            <a:normAutofit/>
          </a:bodyPr>
          <a:lstStyle>
            <a:lvl1pPr marL="0" indent="0">
              <a:buNone/>
              <a:defRPr sz="20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s-ES" dirty="0"/>
              <a:t>Ingrese aquí el texto descriptivo de la imagen</a:t>
            </a:r>
          </a:p>
        </p:txBody>
      </p:sp>
      <p:sp>
        <p:nvSpPr>
          <p:cNvPr id="5" name="Date Placeholder 4"/>
          <p:cNvSpPr>
            <a:spLocks noGrp="1"/>
          </p:cNvSpPr>
          <p:nvPr>
            <p:ph type="dt" sz="half" idx="10"/>
          </p:nvPr>
        </p:nvSpPr>
        <p:spPr/>
        <p:txBody>
          <a:bodyPr/>
          <a:lstStyle/>
          <a:p>
            <a:pPr rtl="0"/>
            <a:fld id="{5FD9D2A0-9803-4B3F-A6B6-606959F35242}" type="datetime1">
              <a:rPr lang="es-ES" noProof="0" smtClean="0"/>
              <a:t>29/01/2023</a:t>
            </a:fld>
            <a:endParaRPr lang="es-ES" noProof="0" dirty="0"/>
          </a:p>
        </p:txBody>
      </p:sp>
      <p:sp>
        <p:nvSpPr>
          <p:cNvPr id="6" name="Footer Placeholder 5"/>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2178198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Imagen con título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6840000" cy="810000"/>
          </a:xfrm>
        </p:spPr>
        <p:txBody>
          <a:bodyPr anchor="t" anchorCtr="0">
            <a:noAutofit/>
          </a:bodyPr>
          <a:lstStyle>
            <a:lvl1pPr>
              <a:defRPr sz="2600"/>
            </a:lvl1pPr>
          </a:lstStyle>
          <a:p>
            <a:r>
              <a:rPr lang="es-ES" dirty="0"/>
              <a:t>Ingrese aquí el subtítulo</a:t>
            </a:r>
            <a:endParaRPr lang="en-US" dirty="0"/>
          </a:p>
        </p:txBody>
      </p:sp>
      <p:sp>
        <p:nvSpPr>
          <p:cNvPr id="3" name="Picture Placeholder 2"/>
          <p:cNvSpPr>
            <a:spLocks noGrp="1" noChangeAspect="1"/>
          </p:cNvSpPr>
          <p:nvPr>
            <p:ph type="pic" idx="1"/>
          </p:nvPr>
        </p:nvSpPr>
        <p:spPr>
          <a:xfrm>
            <a:off x="719999" y="2340002"/>
            <a:ext cx="6840000" cy="3797998"/>
          </a:xfrm>
        </p:spPr>
        <p:txBody>
          <a:bodyPr anchor="t">
            <a:normAutofit/>
          </a:bodyPr>
          <a:lstStyle>
            <a:lvl1pPr marL="0" indent="0">
              <a:buNone/>
              <a:defRPr sz="24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s-ES" dirty="0"/>
              <a:t>Haga clic en el icono para agregar una imagen</a:t>
            </a:r>
            <a:endParaRPr lang="en-US" dirty="0"/>
          </a:p>
        </p:txBody>
      </p:sp>
      <p:sp>
        <p:nvSpPr>
          <p:cNvPr id="4" name="Text Placeholder 3"/>
          <p:cNvSpPr>
            <a:spLocks noGrp="1"/>
          </p:cNvSpPr>
          <p:nvPr>
            <p:ph type="body" sz="half" idx="2" hasCustomPrompt="1"/>
          </p:nvPr>
        </p:nvSpPr>
        <p:spPr>
          <a:xfrm>
            <a:off x="720000" y="1530001"/>
            <a:ext cx="6840000" cy="810000"/>
          </a:xfrm>
        </p:spPr>
        <p:txBody>
          <a:bodyPr>
            <a:normAutofit/>
          </a:bodyPr>
          <a:lstStyle>
            <a:lvl1pPr marL="0" indent="0">
              <a:buNone/>
              <a:defRPr sz="20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s-ES" dirty="0"/>
              <a:t>Ingrese aquí el texto descriptivo de la imagen</a:t>
            </a:r>
          </a:p>
        </p:txBody>
      </p:sp>
      <p:sp>
        <p:nvSpPr>
          <p:cNvPr id="5" name="Date Placeholder 4"/>
          <p:cNvSpPr>
            <a:spLocks noGrp="1"/>
          </p:cNvSpPr>
          <p:nvPr>
            <p:ph type="dt" sz="half" idx="10"/>
          </p:nvPr>
        </p:nvSpPr>
        <p:spPr/>
        <p:txBody>
          <a:bodyPr/>
          <a:lstStyle/>
          <a:p>
            <a:pPr rtl="0"/>
            <a:fld id="{B48CB6FA-6884-4007-A174-A67BE7A1CA93}" type="datetime1">
              <a:rPr lang="es-ES" noProof="0" smtClean="0"/>
              <a:t>29/01/2023</a:t>
            </a:fld>
            <a:endParaRPr lang="es-ES" noProof="0" dirty="0"/>
          </a:p>
        </p:txBody>
      </p:sp>
      <p:sp>
        <p:nvSpPr>
          <p:cNvPr id="6" name="Footer Placeholder 5"/>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8622993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Imagen con título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4140000" cy="810000"/>
          </a:xfrm>
        </p:spPr>
        <p:txBody>
          <a:bodyPr anchor="t" anchorCtr="0">
            <a:noAutofit/>
          </a:bodyPr>
          <a:lstStyle>
            <a:lvl1pPr>
              <a:defRPr sz="26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183188" y="720000"/>
            <a:ext cx="6288812" cy="5417999"/>
          </a:xfrm>
        </p:spPr>
        <p:txBody>
          <a:bodyPr anchor="t">
            <a:normAutofit/>
          </a:bodyPr>
          <a:lstStyle>
            <a:lvl1pPr marL="0" indent="0">
              <a:buNone/>
              <a:defRPr sz="24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s-ES" dirty="0"/>
              <a:t>Haga clic en el icono para agregar una imagen</a:t>
            </a:r>
            <a:endParaRPr lang="en-US" dirty="0"/>
          </a:p>
        </p:txBody>
      </p:sp>
      <p:sp>
        <p:nvSpPr>
          <p:cNvPr id="4" name="Text Placeholder 3"/>
          <p:cNvSpPr>
            <a:spLocks noGrp="1"/>
          </p:cNvSpPr>
          <p:nvPr>
            <p:ph type="body" sz="half" idx="2"/>
          </p:nvPr>
        </p:nvSpPr>
        <p:spPr>
          <a:xfrm>
            <a:off x="720000" y="1729408"/>
            <a:ext cx="4140000" cy="4408591"/>
          </a:xfrm>
        </p:spPr>
        <p:txBody>
          <a:bodyPr>
            <a:normAutofit/>
          </a:bodyPr>
          <a:lstStyle>
            <a:lvl1pPr marL="0" indent="0">
              <a:buNone/>
              <a:defRPr sz="20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s-ES" dirty="0"/>
              <a:t>Haga clic para modificar los estilos de texto del patrón</a:t>
            </a:r>
          </a:p>
        </p:txBody>
      </p:sp>
      <p:sp>
        <p:nvSpPr>
          <p:cNvPr id="5" name="Date Placeholder 4"/>
          <p:cNvSpPr>
            <a:spLocks noGrp="1"/>
          </p:cNvSpPr>
          <p:nvPr>
            <p:ph type="dt" sz="half" idx="10"/>
          </p:nvPr>
        </p:nvSpPr>
        <p:spPr/>
        <p:txBody>
          <a:bodyPr/>
          <a:lstStyle/>
          <a:p>
            <a:pPr rtl="0"/>
            <a:fld id="{DCA87387-1199-4F13-92EC-EA845724990E}" type="datetime1">
              <a:rPr lang="es-ES" noProof="0" smtClean="0"/>
              <a:t>29/01/2023</a:t>
            </a:fld>
            <a:endParaRPr lang="es-ES" noProof="0" dirty="0"/>
          </a:p>
        </p:txBody>
      </p:sp>
      <p:sp>
        <p:nvSpPr>
          <p:cNvPr id="6" name="Footer Placeholder 5"/>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39221854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fld id="{0277B9E3-6C0A-45A5-BAE5-CD19B242173D}" type="datetime1">
              <a:rPr lang="es-ES" noProof="0" smtClean="0"/>
              <a:t>29/01/2023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18757247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1" y="365126"/>
            <a:ext cx="7734300" cy="5811839"/>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fld id="{AB41DD2C-FA4F-413E-A1B5-23565A0780B7}" type="datetime1">
              <a:rPr lang="es-ES" noProof="0" smtClean="0"/>
              <a:t>29/01/2023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1858931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19999"/>
            <a:ext cx="6840000" cy="810000"/>
          </a:xfrm>
        </p:spPr>
        <p:txBody>
          <a:bodyPr anchor="b" anchorCtr="0">
            <a:normAutofit/>
          </a:bodyPr>
          <a:lstStyle>
            <a:lvl1pPr>
              <a:defRPr sz="2600"/>
            </a:lvl1pPr>
          </a:lstStyle>
          <a:p>
            <a:r>
              <a:rPr lang="es-ES" dirty="0"/>
              <a:t>Ingrese aquí un subtítulo</a:t>
            </a:r>
            <a:endParaRPr lang="en-US" dirty="0"/>
          </a:p>
        </p:txBody>
      </p:sp>
      <p:sp>
        <p:nvSpPr>
          <p:cNvPr id="3" name="Content Placeholder 2"/>
          <p:cNvSpPr>
            <a:spLocks noGrp="1"/>
          </p:cNvSpPr>
          <p:nvPr>
            <p:ph idx="1"/>
          </p:nvPr>
        </p:nvSpPr>
        <p:spPr>
          <a:xfrm>
            <a:off x="720000" y="1620000"/>
            <a:ext cx="6840000" cy="4590000"/>
          </a:xfrm>
        </p:spPr>
        <p:txBody>
          <a:bodyPr/>
          <a:lstStyle>
            <a:lvl1pPr>
              <a:defRPr sz="24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10"/>
          </p:nvPr>
        </p:nvSpPr>
        <p:spPr>
          <a:xfrm>
            <a:off x="720000" y="6356351"/>
            <a:ext cx="2743200" cy="365125"/>
          </a:xfrm>
        </p:spPr>
        <p:txBody>
          <a:bodyPr/>
          <a:lstStyle/>
          <a:p>
            <a:pPr rtl="0"/>
            <a:fld id="{0D82DBE2-B5E9-4999-A9C0-55ED93FCE73D}" type="datetime1">
              <a:rPr lang="es-ES" noProof="0" smtClean="0"/>
              <a:t>29/01/2023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815808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ítulo y objetos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19999"/>
            <a:ext cx="10753200" cy="810000"/>
          </a:xfrm>
        </p:spPr>
        <p:txBody>
          <a:bodyPr anchor="b" anchorCtr="0">
            <a:normAutofit/>
          </a:bodyPr>
          <a:lstStyle>
            <a:lvl1pPr>
              <a:defRPr sz="2600"/>
            </a:lvl1pPr>
          </a:lstStyle>
          <a:p>
            <a:r>
              <a:rPr lang="es-ES" dirty="0"/>
              <a:t>Ingrese aquí un subtítulo</a:t>
            </a:r>
            <a:endParaRPr lang="en-US" dirty="0"/>
          </a:p>
        </p:txBody>
      </p:sp>
      <p:sp>
        <p:nvSpPr>
          <p:cNvPr id="3" name="Content Placeholder 2"/>
          <p:cNvSpPr>
            <a:spLocks noGrp="1"/>
          </p:cNvSpPr>
          <p:nvPr>
            <p:ph idx="1"/>
          </p:nvPr>
        </p:nvSpPr>
        <p:spPr>
          <a:xfrm>
            <a:off x="720000" y="1620000"/>
            <a:ext cx="10753200" cy="4590000"/>
          </a:xfrm>
        </p:spPr>
        <p:txBody>
          <a:bodyPr/>
          <a:lstStyle>
            <a:lvl1pPr>
              <a:defRPr sz="24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10"/>
          </p:nvPr>
        </p:nvSpPr>
        <p:spPr>
          <a:xfrm>
            <a:off x="720000" y="6356351"/>
            <a:ext cx="2743200" cy="365125"/>
          </a:xfrm>
        </p:spPr>
        <p:txBody>
          <a:bodyPr/>
          <a:lstStyle/>
          <a:p>
            <a:pPr rtl="0"/>
            <a:fld id="{89B7BC24-C90D-4DAD-A6CB-BBA58C4D57BB}" type="datetime1">
              <a:rPr lang="es-ES" noProof="0" smtClean="0"/>
              <a:t>29/01/2023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509972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Encabezado de sección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1709740"/>
            <a:ext cx="6840000" cy="2852737"/>
          </a:xfrm>
        </p:spPr>
        <p:txBody>
          <a:bodyPr anchor="b">
            <a:normAutofit/>
          </a:bodyPr>
          <a:lstStyle>
            <a:lvl1pPr>
              <a:defRPr sz="2600">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20000" y="4643020"/>
            <a:ext cx="6840000" cy="1446631"/>
          </a:xfrm>
        </p:spPr>
        <p:txBody>
          <a:bodyPr>
            <a:normAutofit/>
          </a:bodyPr>
          <a:lstStyle>
            <a:lvl1pPr marL="0" indent="0">
              <a:buNone/>
              <a:defRPr sz="2000">
                <a:solidFill>
                  <a:schemeClr val="tx1">
                    <a:lumMod val="75000"/>
                    <a:lumOff val="2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s-ES" dirty="0"/>
              <a:t>Ingrese aquí una breve descripción del alcance</a:t>
            </a:r>
          </a:p>
        </p:txBody>
      </p:sp>
      <p:sp>
        <p:nvSpPr>
          <p:cNvPr id="4" name="Date Placeholder 3"/>
          <p:cNvSpPr>
            <a:spLocks noGrp="1"/>
          </p:cNvSpPr>
          <p:nvPr>
            <p:ph type="dt" sz="half" idx="10"/>
          </p:nvPr>
        </p:nvSpPr>
        <p:spPr/>
        <p:txBody>
          <a:bodyPr/>
          <a:lstStyle/>
          <a:p>
            <a:pPr rtl="0"/>
            <a:fld id="{217D4995-77A4-48E5-92B1-2DC992A39FBB}" type="datetime1">
              <a:rPr lang="es-ES" noProof="0" smtClean="0"/>
              <a:t>29/01/2023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333937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Encabezado de sección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1709740"/>
            <a:ext cx="10753200" cy="2852737"/>
          </a:xfrm>
        </p:spPr>
        <p:txBody>
          <a:bodyPr anchor="b">
            <a:normAutofit/>
          </a:bodyPr>
          <a:lstStyle>
            <a:lvl1pPr>
              <a:defRPr sz="2600">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20000" y="4651898"/>
            <a:ext cx="10753200" cy="1437753"/>
          </a:xfrm>
        </p:spPr>
        <p:txBody>
          <a:bodyPr>
            <a:normAutofit/>
          </a:bodyPr>
          <a:lstStyle>
            <a:lvl1pPr marL="0" indent="0">
              <a:buNone/>
              <a:defRPr sz="2000">
                <a:solidFill>
                  <a:schemeClr val="tx1">
                    <a:lumMod val="75000"/>
                    <a:lumOff val="2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s-ES" dirty="0"/>
              <a:t>Ingrese aquí una breve descripción del alcance</a:t>
            </a:r>
          </a:p>
        </p:txBody>
      </p:sp>
      <p:sp>
        <p:nvSpPr>
          <p:cNvPr id="4" name="Date Placeholder 3"/>
          <p:cNvSpPr>
            <a:spLocks noGrp="1"/>
          </p:cNvSpPr>
          <p:nvPr>
            <p:ph type="dt" sz="half" idx="10"/>
          </p:nvPr>
        </p:nvSpPr>
        <p:spPr/>
        <p:txBody>
          <a:bodyPr/>
          <a:lstStyle/>
          <a:p>
            <a:pPr rtl="0"/>
            <a:fld id="{AE8112B3-1F24-452F-80DE-56BF301098EC}" type="datetime1">
              <a:rPr lang="es-ES" noProof="0" smtClean="0"/>
              <a:t>29/01/2023</a:t>
            </a:fld>
            <a:endParaRPr lang="es-ES" noProof="0" dirty="0"/>
          </a:p>
        </p:txBody>
      </p:sp>
      <p:sp>
        <p:nvSpPr>
          <p:cNvPr id="5" name="Footer Placeholder 4"/>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1733040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Dos objetos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68400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Content Placeholder 2"/>
          <p:cNvSpPr>
            <a:spLocks noGrp="1"/>
          </p:cNvSpPr>
          <p:nvPr>
            <p:ph sz="half" idx="1"/>
          </p:nvPr>
        </p:nvSpPr>
        <p:spPr>
          <a:xfrm>
            <a:off x="720000" y="1710000"/>
            <a:ext cx="333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Content Placeholder 3"/>
          <p:cNvSpPr>
            <a:spLocks noGrp="1"/>
          </p:cNvSpPr>
          <p:nvPr>
            <p:ph sz="half" idx="2"/>
          </p:nvPr>
        </p:nvSpPr>
        <p:spPr>
          <a:xfrm>
            <a:off x="4230000" y="1710000"/>
            <a:ext cx="333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Date Placeholder 4"/>
          <p:cNvSpPr>
            <a:spLocks noGrp="1"/>
          </p:cNvSpPr>
          <p:nvPr>
            <p:ph type="dt" sz="half" idx="10"/>
          </p:nvPr>
        </p:nvSpPr>
        <p:spPr/>
        <p:txBody>
          <a:bodyPr/>
          <a:lstStyle/>
          <a:p>
            <a:pPr rtl="0"/>
            <a:fld id="{39B46DA2-8C2E-44C4-A865-CD3D33CFD45F}" type="datetime1">
              <a:rPr lang="es-ES" noProof="0" smtClean="0"/>
              <a:t>29/01/2023</a:t>
            </a:fld>
            <a:endParaRPr lang="es-ES" noProof="0" dirty="0"/>
          </a:p>
        </p:txBody>
      </p:sp>
      <p:sp>
        <p:nvSpPr>
          <p:cNvPr id="6" name="Footer Placeholder 5"/>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3126167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Dos objetos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107532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Content Placeholder 2"/>
          <p:cNvSpPr>
            <a:spLocks noGrp="1"/>
          </p:cNvSpPr>
          <p:nvPr>
            <p:ph sz="half" idx="1"/>
          </p:nvPr>
        </p:nvSpPr>
        <p:spPr>
          <a:xfrm>
            <a:off x="720000" y="1710000"/>
            <a:ext cx="522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Content Placeholder 3"/>
          <p:cNvSpPr>
            <a:spLocks noGrp="1"/>
          </p:cNvSpPr>
          <p:nvPr>
            <p:ph sz="half" idx="2"/>
          </p:nvPr>
        </p:nvSpPr>
        <p:spPr>
          <a:xfrm>
            <a:off x="6252002" y="1710000"/>
            <a:ext cx="522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Date Placeholder 4"/>
          <p:cNvSpPr>
            <a:spLocks noGrp="1"/>
          </p:cNvSpPr>
          <p:nvPr>
            <p:ph type="dt" sz="half" idx="10"/>
          </p:nvPr>
        </p:nvSpPr>
        <p:spPr/>
        <p:txBody>
          <a:bodyPr/>
          <a:lstStyle/>
          <a:p>
            <a:pPr rtl="0"/>
            <a:fld id="{D1525062-C568-4AE5-A98F-45E6D6D3E9AC}" type="datetime1">
              <a:rPr lang="es-ES" noProof="0" smtClean="0"/>
              <a:t>29/01/2023</a:t>
            </a:fld>
            <a:endParaRPr lang="es-ES" noProof="0" dirty="0"/>
          </a:p>
        </p:txBody>
      </p:sp>
      <p:sp>
        <p:nvSpPr>
          <p:cNvPr id="6" name="Footer Placeholder 5"/>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960689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ación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68400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19999" y="1681163"/>
            <a:ext cx="3330000" cy="823912"/>
          </a:xfrm>
        </p:spPr>
        <p:txBody>
          <a:bodyPr anchor="b">
            <a:noAutofit/>
          </a:bodyPr>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primer elemento</a:t>
            </a:r>
          </a:p>
        </p:txBody>
      </p:sp>
      <p:sp>
        <p:nvSpPr>
          <p:cNvPr id="4" name="Content Placeholder 3"/>
          <p:cNvSpPr>
            <a:spLocks noGrp="1"/>
          </p:cNvSpPr>
          <p:nvPr>
            <p:ph sz="half" idx="2"/>
          </p:nvPr>
        </p:nvSpPr>
        <p:spPr>
          <a:xfrm>
            <a:off x="719999" y="2656238"/>
            <a:ext cx="3330000" cy="348176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Text Placeholder 4"/>
          <p:cNvSpPr>
            <a:spLocks noGrp="1"/>
          </p:cNvSpPr>
          <p:nvPr>
            <p:ph type="body" sz="quarter" idx="3" hasCustomPrompt="1"/>
          </p:nvPr>
        </p:nvSpPr>
        <p:spPr>
          <a:xfrm>
            <a:off x="4230000" y="1696688"/>
            <a:ext cx="3330000" cy="823912"/>
          </a:xfrm>
        </p:spPr>
        <p:txBody>
          <a:bodyPr anchor="b"/>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segundo elemento</a:t>
            </a:r>
          </a:p>
        </p:txBody>
      </p:sp>
      <p:sp>
        <p:nvSpPr>
          <p:cNvPr id="6" name="Content Placeholder 5"/>
          <p:cNvSpPr>
            <a:spLocks noGrp="1"/>
          </p:cNvSpPr>
          <p:nvPr>
            <p:ph sz="quarter" idx="4"/>
          </p:nvPr>
        </p:nvSpPr>
        <p:spPr>
          <a:xfrm>
            <a:off x="4230000" y="2687287"/>
            <a:ext cx="3330000" cy="3466237"/>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7" name="Date Placeholder 6"/>
          <p:cNvSpPr>
            <a:spLocks noGrp="1"/>
          </p:cNvSpPr>
          <p:nvPr>
            <p:ph type="dt" sz="half" idx="10"/>
          </p:nvPr>
        </p:nvSpPr>
        <p:spPr/>
        <p:txBody>
          <a:bodyPr/>
          <a:lstStyle/>
          <a:p>
            <a:pPr rtl="0"/>
            <a:fld id="{8EBA81B0-EA87-4E7B-A74D-942650D6BCED}" type="datetime1">
              <a:rPr lang="es-ES" noProof="0" smtClean="0"/>
              <a:t>29/01/2023</a:t>
            </a:fld>
            <a:endParaRPr lang="es-ES" noProof="0" dirty="0"/>
          </a:p>
        </p:txBody>
      </p:sp>
      <p:sp>
        <p:nvSpPr>
          <p:cNvPr id="8" name="Footer Placeholder 7"/>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9" name="Slide Number Placeholder 8"/>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3460816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ación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107532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19999" y="1681163"/>
            <a:ext cx="5220000" cy="823912"/>
          </a:xfrm>
        </p:spPr>
        <p:txBody>
          <a:bodyPr anchor="b">
            <a:noAutofit/>
          </a:bodyPr>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primer elemento</a:t>
            </a:r>
          </a:p>
        </p:txBody>
      </p:sp>
      <p:sp>
        <p:nvSpPr>
          <p:cNvPr id="4" name="Content Placeholder 3"/>
          <p:cNvSpPr>
            <a:spLocks noGrp="1"/>
          </p:cNvSpPr>
          <p:nvPr>
            <p:ph sz="half" idx="2"/>
          </p:nvPr>
        </p:nvSpPr>
        <p:spPr>
          <a:xfrm>
            <a:off x="719999" y="2656237"/>
            <a:ext cx="5220000" cy="34817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Text Placeholder 4"/>
          <p:cNvSpPr>
            <a:spLocks noGrp="1"/>
          </p:cNvSpPr>
          <p:nvPr>
            <p:ph type="body" sz="quarter" idx="3" hasCustomPrompt="1"/>
          </p:nvPr>
        </p:nvSpPr>
        <p:spPr>
          <a:xfrm>
            <a:off x="6252000" y="1681163"/>
            <a:ext cx="5220000" cy="823912"/>
          </a:xfrm>
        </p:spPr>
        <p:txBody>
          <a:bodyPr anchor="b"/>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segundo elemento</a:t>
            </a:r>
          </a:p>
        </p:txBody>
      </p:sp>
      <p:sp>
        <p:nvSpPr>
          <p:cNvPr id="6" name="Content Placeholder 5"/>
          <p:cNvSpPr>
            <a:spLocks noGrp="1"/>
          </p:cNvSpPr>
          <p:nvPr>
            <p:ph sz="quarter" idx="4"/>
          </p:nvPr>
        </p:nvSpPr>
        <p:spPr>
          <a:xfrm>
            <a:off x="6252000" y="2656238"/>
            <a:ext cx="5220000" cy="34817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7" name="Date Placeholder 6"/>
          <p:cNvSpPr>
            <a:spLocks noGrp="1"/>
          </p:cNvSpPr>
          <p:nvPr>
            <p:ph type="dt" sz="half" idx="10"/>
          </p:nvPr>
        </p:nvSpPr>
        <p:spPr/>
        <p:txBody>
          <a:bodyPr/>
          <a:lstStyle/>
          <a:p>
            <a:pPr rtl="0"/>
            <a:fld id="{F6653BDA-CE15-46D4-A5A4-C9E9758DEFB2}" type="datetime1">
              <a:rPr lang="es-ES" noProof="0" smtClean="0"/>
              <a:t>29/01/2023</a:t>
            </a:fld>
            <a:endParaRPr lang="es-ES" noProof="0" dirty="0"/>
          </a:p>
        </p:txBody>
      </p:sp>
      <p:sp>
        <p:nvSpPr>
          <p:cNvPr id="8" name="Footer Placeholder 7"/>
          <p:cNvSpPr>
            <a:spLocks noGrp="1"/>
          </p:cNvSpPr>
          <p:nvPr>
            <p:ph type="ftr" sz="quarter" idx="11"/>
          </p:nvPr>
        </p:nvSpPr>
        <p:spPr/>
        <p:txBody>
          <a:bodyPr/>
          <a:lstStyle/>
          <a:p>
            <a:pPr rtl="0"/>
            <a:r>
              <a:rPr lang="es-CO" noProof="0"/>
              <a:t>Escuela Colombiana de Ingeniería Julio Garavito</a:t>
            </a:r>
            <a:endParaRPr lang="es-ES" noProof="0" dirty="0"/>
          </a:p>
        </p:txBody>
      </p:sp>
      <p:sp>
        <p:nvSpPr>
          <p:cNvPr id="9" name="Slide Number Placeholder 8"/>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42839666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0000" y="720000"/>
            <a:ext cx="6840000" cy="2160000"/>
          </a:xfrm>
          <a:prstGeom prst="rect">
            <a:avLst/>
          </a:prstGeom>
        </p:spPr>
        <p:txBody>
          <a:bodyPr vert="horz" lIns="91440" tIns="45720" rIns="91440" bIns="45720" rtlCol="0" anchor="t" anchorCtr="0">
            <a:normAutofit/>
          </a:bodyPr>
          <a:lstStyle/>
          <a:p>
            <a:r>
              <a:rPr lang="es-ES" dirty="0"/>
              <a:t>Haga clic para modificar el estilo de título del patrón</a:t>
            </a:r>
            <a:endParaRPr lang="en-US" dirty="0"/>
          </a:p>
        </p:txBody>
      </p:sp>
      <p:sp>
        <p:nvSpPr>
          <p:cNvPr id="3" name="Text Placeholder 2"/>
          <p:cNvSpPr>
            <a:spLocks noGrp="1"/>
          </p:cNvSpPr>
          <p:nvPr>
            <p:ph type="body" idx="1"/>
          </p:nvPr>
        </p:nvSpPr>
        <p:spPr>
          <a:xfrm>
            <a:off x="720000" y="2880000"/>
            <a:ext cx="6840000" cy="2160000"/>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2"/>
          </p:nvPr>
        </p:nvSpPr>
        <p:spPr>
          <a:xfrm>
            <a:off x="7200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72696FBB-EB5C-4293-9014-59E70AE1A5E6}" type="datetime1">
              <a:rPr lang="es-ES" noProof="0" smtClean="0"/>
              <a:t>29/01/2023</a:t>
            </a:fld>
            <a:endParaRPr lang="es-ES" noProof="0" dirty="0"/>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r>
              <a:rPr lang="es-CO" noProof="0"/>
              <a:t>Escuela Colombiana de Ingeniería Julio Garavito</a:t>
            </a:r>
            <a:endParaRPr lang="es-ES" noProof="0" dirty="0"/>
          </a:p>
        </p:txBody>
      </p:sp>
      <p:sp>
        <p:nvSpPr>
          <p:cNvPr id="6" name="Slide Number Placeholder 5"/>
          <p:cNvSpPr>
            <a:spLocks noGrp="1"/>
          </p:cNvSpPr>
          <p:nvPr>
            <p:ph type="sldNum" sz="quarter" idx="4"/>
          </p:nvPr>
        </p:nvSpPr>
        <p:spPr>
          <a:xfrm>
            <a:off x="87288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2162769115"/>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90" r:id="rId3"/>
    <p:sldLayoutId id="2147483781" r:id="rId4"/>
    <p:sldLayoutId id="2147483791" r:id="rId5"/>
    <p:sldLayoutId id="2147483782" r:id="rId6"/>
    <p:sldLayoutId id="2147483792" r:id="rId7"/>
    <p:sldLayoutId id="2147483783" r:id="rId8"/>
    <p:sldLayoutId id="2147483793" r:id="rId9"/>
    <p:sldLayoutId id="2147483784" r:id="rId10"/>
    <p:sldLayoutId id="2147483794" r:id="rId11"/>
    <p:sldLayoutId id="2147483785" r:id="rId12"/>
    <p:sldLayoutId id="2147483786" r:id="rId13"/>
    <p:sldLayoutId id="2147483787" r:id="rId14"/>
    <p:sldLayoutId id="2147483795" r:id="rId15"/>
    <p:sldLayoutId id="2147483788" r:id="rId16"/>
    <p:sldLayoutId id="2147483789"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377" rtl="0" eaLnBrk="1" latinLnBrk="0" hangingPunct="1">
        <a:lnSpc>
          <a:spcPct val="90000"/>
        </a:lnSpc>
        <a:spcBef>
          <a:spcPct val="0"/>
        </a:spcBef>
        <a:buNone/>
        <a:defRPr sz="26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6.sv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8.svg"/></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FFE5A-2FB8-AE9F-1D0D-204792F34E4D}"/>
              </a:ext>
            </a:extLst>
          </p:cNvPr>
          <p:cNvSpPr>
            <a:spLocks noGrp="1"/>
          </p:cNvSpPr>
          <p:nvPr>
            <p:ph type="title"/>
          </p:nvPr>
        </p:nvSpPr>
        <p:spPr>
          <a:xfrm>
            <a:off x="1402276" y="2616577"/>
            <a:ext cx="9387447" cy="1624846"/>
          </a:xfrm>
        </p:spPr>
        <p:txBody>
          <a:bodyPr anchor="t" anchorCtr="0">
            <a:noAutofit/>
          </a:bodyPr>
          <a:lstStyle/>
          <a:p>
            <a:pPr algn="ctr"/>
            <a:r>
              <a:rPr lang="es-CO" sz="3600" b="1" dirty="0">
                <a:effectLst/>
                <a:latin typeface="Segoe UI" panose="020B0502040204020203" pitchFamily="34" charset="0"/>
                <a:ea typeface="Calibri" panose="020F0502020204030204" pitchFamily="34" charset="0"/>
                <a:cs typeface="Segoe UI" panose="020B0502040204020203" pitchFamily="34" charset="0"/>
              </a:rPr>
              <a:t>Descarga</a:t>
            </a:r>
            <a:r>
              <a:rPr lang="es-CO" sz="3600" dirty="0">
                <a:effectLst/>
                <a:latin typeface="Segoe UI" panose="020B0502040204020203" pitchFamily="34" charset="0"/>
                <a:ea typeface="Calibri" panose="020F0502020204030204" pitchFamily="34" charset="0"/>
                <a:cs typeface="Segoe UI" panose="020B0502040204020203" pitchFamily="34" charset="0"/>
              </a:rPr>
              <a:t> de </a:t>
            </a:r>
            <a:r>
              <a:rPr lang="es-CO" sz="3600" b="1" dirty="0">
                <a:effectLst/>
                <a:latin typeface="Segoe UI" panose="020B0502040204020203" pitchFamily="34" charset="0"/>
                <a:ea typeface="Calibri" panose="020F0502020204030204" pitchFamily="34" charset="0"/>
                <a:cs typeface="Segoe UI" panose="020B0502040204020203" pitchFamily="34" charset="0"/>
              </a:rPr>
              <a:t>GDB</a:t>
            </a:r>
            <a:r>
              <a:rPr lang="es-CO" sz="3600" dirty="0">
                <a:effectLst/>
                <a:latin typeface="Segoe UI" panose="020B0502040204020203" pitchFamily="34" charset="0"/>
                <a:ea typeface="Calibri" panose="020F0502020204030204" pitchFamily="34" charset="0"/>
                <a:cs typeface="Segoe UI" panose="020B0502040204020203" pitchFamily="34" charset="0"/>
              </a:rPr>
              <a:t> nacional del </a:t>
            </a:r>
            <a:r>
              <a:rPr lang="es-CO" sz="3600" b="1" dirty="0">
                <a:effectLst/>
                <a:latin typeface="Segoe UI" panose="020B0502040204020203" pitchFamily="34" charset="0"/>
                <a:ea typeface="Calibri" panose="020F0502020204030204" pitchFamily="34" charset="0"/>
                <a:cs typeface="Segoe UI" panose="020B0502040204020203" pitchFamily="34" charset="0"/>
              </a:rPr>
              <a:t>IGAC</a:t>
            </a:r>
            <a:r>
              <a:rPr lang="es-CO" sz="3600" dirty="0">
                <a:effectLst/>
                <a:latin typeface="Segoe UI" panose="020B0502040204020203" pitchFamily="34" charset="0"/>
                <a:ea typeface="Calibri" panose="020F0502020204030204" pitchFamily="34" charset="0"/>
                <a:cs typeface="Segoe UI" panose="020B0502040204020203" pitchFamily="34" charset="0"/>
              </a:rPr>
              <a:t> en escala </a:t>
            </a:r>
            <a:r>
              <a:rPr lang="es-CO" sz="3600" b="1" dirty="0">
                <a:effectLst/>
                <a:latin typeface="Segoe UI" panose="020B0502040204020203" pitchFamily="34" charset="0"/>
                <a:ea typeface="Calibri" panose="020F0502020204030204" pitchFamily="34" charset="0"/>
                <a:cs typeface="Segoe UI" panose="020B0502040204020203" pitchFamily="34" charset="0"/>
              </a:rPr>
              <a:t>1:100.000</a:t>
            </a:r>
            <a:r>
              <a:rPr lang="es-CO" sz="3600" dirty="0">
                <a:effectLst/>
                <a:latin typeface="Segoe UI" panose="020B0502040204020203" pitchFamily="34" charset="0"/>
                <a:ea typeface="Calibri" panose="020F0502020204030204" pitchFamily="34" charset="0"/>
                <a:cs typeface="Segoe UI" panose="020B0502040204020203" pitchFamily="34" charset="0"/>
              </a:rPr>
              <a:t> y </a:t>
            </a:r>
            <a:r>
              <a:rPr lang="es-CO" sz="3600" b="1" dirty="0" err="1">
                <a:effectLst/>
                <a:latin typeface="Segoe UI" panose="020B0502040204020203" pitchFamily="34" charset="0"/>
                <a:ea typeface="Calibri" panose="020F0502020204030204" pitchFamily="34" charset="0"/>
                <a:cs typeface="Segoe UI" panose="020B0502040204020203" pitchFamily="34" charset="0"/>
              </a:rPr>
              <a:t>fotorrestitución</a:t>
            </a:r>
            <a:r>
              <a:rPr lang="es-CO" sz="3600" dirty="0">
                <a:effectLst/>
                <a:latin typeface="Segoe UI" panose="020B0502040204020203" pitchFamily="34" charset="0"/>
                <a:ea typeface="Calibri" panose="020F0502020204030204" pitchFamily="34" charset="0"/>
                <a:cs typeface="Segoe UI" panose="020B0502040204020203" pitchFamily="34" charset="0"/>
              </a:rPr>
              <a:t> de </a:t>
            </a:r>
            <a:r>
              <a:rPr lang="es-CO" sz="3600" b="1" dirty="0">
                <a:effectLst/>
                <a:latin typeface="Segoe UI" panose="020B0502040204020203" pitchFamily="34" charset="0"/>
                <a:ea typeface="Calibri" panose="020F0502020204030204" pitchFamily="34" charset="0"/>
                <a:cs typeface="Segoe UI" panose="020B0502040204020203" pitchFamily="34" charset="0"/>
              </a:rPr>
              <a:t>redes de drenaje</a:t>
            </a:r>
            <a:endParaRPr lang="en-US" sz="3600" b="1" dirty="0">
              <a:latin typeface="Segoe UI" panose="020B0502040204020203" pitchFamily="34" charset="0"/>
              <a:cs typeface="Segoe UI" panose="020B0502040204020203" pitchFamily="34" charset="0"/>
            </a:endParaRPr>
          </a:p>
        </p:txBody>
      </p:sp>
      <p:sp>
        <p:nvSpPr>
          <p:cNvPr id="10" name="Title 1">
            <a:extLst>
              <a:ext uri="{FF2B5EF4-FFF2-40B4-BE49-F238E27FC236}">
                <a16:creationId xmlns:a16="http://schemas.microsoft.com/office/drawing/2014/main" id="{1DB9E084-28B8-DC3F-A193-7DE7F45A04E2}"/>
              </a:ext>
            </a:extLst>
          </p:cNvPr>
          <p:cNvSpPr txBox="1">
            <a:spLocks/>
          </p:cNvSpPr>
          <p:nvPr/>
        </p:nvSpPr>
        <p:spPr>
          <a:xfrm>
            <a:off x="0" y="6410961"/>
            <a:ext cx="12192000" cy="447039"/>
          </a:xfrm>
          <a:prstGeom prst="rect">
            <a:avLst/>
          </a:prstGeom>
        </p:spPr>
        <p:txBody>
          <a:bodyPr vert="horz" lIns="91440" tIns="45720" rIns="91440" bIns="45720" rtlCol="0" anchor="ctr"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r"/>
            <a:r>
              <a:rPr lang="en-US" sz="2000" dirty="0">
                <a:solidFill>
                  <a:schemeClr val="bg1">
                    <a:lumMod val="25000"/>
                  </a:schemeClr>
                </a:solidFill>
                <a:latin typeface="+mn-lt"/>
                <a:ea typeface="Segoe UI Black" panose="020B0A02040204020203" pitchFamily="34" charset="0"/>
                <a:cs typeface="Segoe UI" panose="020B0502040204020203" pitchFamily="34" charset="0"/>
              </a:rPr>
              <a:t>github.com/rcfdtools/R.LTWB</a:t>
            </a:r>
            <a:endParaRPr lang="es-CO" sz="2000" dirty="0">
              <a:solidFill>
                <a:schemeClr val="bg1">
                  <a:lumMod val="25000"/>
                </a:schemeClr>
              </a:solidFill>
              <a:latin typeface="+mn-lt"/>
            </a:endParaRPr>
          </a:p>
        </p:txBody>
      </p:sp>
      <p:pic>
        <p:nvPicPr>
          <p:cNvPr id="6" name="Graphic 5">
            <a:extLst>
              <a:ext uri="{FF2B5EF4-FFF2-40B4-BE49-F238E27FC236}">
                <a16:creationId xmlns:a16="http://schemas.microsoft.com/office/drawing/2014/main" id="{2AD67B17-5A76-A6EC-F317-9014601168F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70000" y="270000"/>
            <a:ext cx="1800000" cy="618504"/>
          </a:xfrm>
          <a:prstGeom prst="rect">
            <a:avLst/>
          </a:prstGeom>
        </p:spPr>
      </p:pic>
    </p:spTree>
    <p:extLst>
      <p:ext uri="{BB962C8B-B14F-4D97-AF65-F5344CB8AC3E}">
        <p14:creationId xmlns:p14="http://schemas.microsoft.com/office/powerpoint/2010/main" val="3896129441"/>
      </p:ext>
    </p:extLst>
  </p:cSld>
  <p:clrMapOvr>
    <a:masterClrMapping/>
  </p:clrMapOvr>
  <mc:AlternateContent xmlns:mc="http://schemas.openxmlformats.org/markup-compatibility/2006" xmlns:p14="http://schemas.microsoft.com/office/powerpoint/2010/main">
    <mc:Choice Requires="p14">
      <p:transition spd="med" p14:dur="700" advTm="6371">
        <p:fade/>
      </p:transition>
    </mc:Choice>
    <mc:Fallback xmlns="">
      <p:transition spd="med" advTm="6371">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LTWB">
            <a:extLst>
              <a:ext uri="{FF2B5EF4-FFF2-40B4-BE49-F238E27FC236}">
                <a16:creationId xmlns:a16="http://schemas.microsoft.com/office/drawing/2014/main" id="{742191A0-4202-3295-69C0-7DBCA88CF4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4602936"/>
      </p:ext>
    </p:extLst>
  </p:cSld>
  <p:clrMapOvr>
    <a:masterClrMapping/>
  </p:clrMapOvr>
  <mc:AlternateContent xmlns:mc="http://schemas.openxmlformats.org/markup-compatibility/2006" xmlns:p14="http://schemas.microsoft.com/office/powerpoint/2010/main">
    <mc:Choice Requires="p14">
      <p:transition spd="med" p14:dur="700" advTm="7700">
        <p:fade/>
      </p:transition>
    </mc:Choice>
    <mc:Fallback xmlns="">
      <p:transition spd="med" advTm="77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R.LTWB">
            <a:extLst>
              <a:ext uri="{FF2B5EF4-FFF2-40B4-BE49-F238E27FC236}">
                <a16:creationId xmlns:a16="http://schemas.microsoft.com/office/drawing/2014/main" id="{3F099EFE-A502-E795-CACA-3005CEE4D5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3266783"/>
      </p:ext>
    </p:extLst>
  </p:cSld>
  <p:clrMapOvr>
    <a:masterClrMapping/>
  </p:clrMapOvr>
  <mc:AlternateContent xmlns:mc="http://schemas.openxmlformats.org/markup-compatibility/2006" xmlns:p14="http://schemas.microsoft.com/office/powerpoint/2010/main">
    <mc:Choice Requires="p14">
      <p:transition spd="med" p14:dur="700" advTm="3903">
        <p:fade/>
      </p:transition>
    </mc:Choice>
    <mc:Fallback xmlns="">
      <p:transition spd="med" advTm="3903">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a:extLst>
              <a:ext uri="{FF2B5EF4-FFF2-40B4-BE49-F238E27FC236}">
                <a16:creationId xmlns:a16="http://schemas.microsoft.com/office/drawing/2014/main" id="{A27D5E8D-9945-76BF-9902-32BFD1840804}"/>
              </a:ext>
            </a:extLst>
          </p:cNvPr>
          <p:cNvSpPr>
            <a:spLocks noGrp="1"/>
          </p:cNvSpPr>
          <p:nvPr>
            <p:ph type="title"/>
          </p:nvPr>
        </p:nvSpPr>
        <p:spPr>
          <a:xfrm>
            <a:off x="2619420" y="1632456"/>
            <a:ext cx="6953160" cy="3720367"/>
          </a:xfrm>
        </p:spPr>
        <p:txBody>
          <a:bodyPr anchor="t" anchorCtr="0">
            <a:noAutofit/>
          </a:bodyPr>
          <a:lstStyle/>
          <a:p>
            <a:r>
              <a:rPr lang="es-ES" sz="24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Secuencias:</a:t>
            </a: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ALPSRP27381, ALPSRP27308,</a:t>
            </a: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ALPSRP27133, ALPSRP26885</a:t>
            </a: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ES" sz="24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Rango de fechas: </a:t>
            </a: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entre el 10 de febrero y el 22 de marzo de 2011</a:t>
            </a:r>
            <a:br>
              <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br>
              <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CO" sz="22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Se obtienen 38 imágenes coincidentes sobre el polígono de la zona de estudio, 23 dentro del rango de fechas indicado, de las cuales 18 corresponden a imágenes únicas.</a:t>
            </a:r>
          </a:p>
        </p:txBody>
      </p:sp>
      <p:pic>
        <p:nvPicPr>
          <p:cNvPr id="2" name="Graphic 1" descr="Rocket outline">
            <a:extLst>
              <a:ext uri="{FF2B5EF4-FFF2-40B4-BE49-F238E27FC236}">
                <a16:creationId xmlns:a16="http://schemas.microsoft.com/office/drawing/2014/main" id="{43BD3494-9EEE-2F7B-FEF3-89E8690BA3A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61597" y="1587631"/>
            <a:ext cx="540000" cy="540000"/>
          </a:xfrm>
          <a:prstGeom prst="rect">
            <a:avLst/>
          </a:prstGeom>
        </p:spPr>
      </p:pic>
      <p:pic>
        <p:nvPicPr>
          <p:cNvPr id="3" name="Graphic 2" descr="Rocket outline">
            <a:extLst>
              <a:ext uri="{FF2B5EF4-FFF2-40B4-BE49-F238E27FC236}">
                <a16:creationId xmlns:a16="http://schemas.microsoft.com/office/drawing/2014/main" id="{67C3D191-70DD-8A70-18C0-501FCA48EBB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61597" y="2885272"/>
            <a:ext cx="540000" cy="540000"/>
          </a:xfrm>
          <a:prstGeom prst="rect">
            <a:avLst/>
          </a:prstGeom>
        </p:spPr>
      </p:pic>
      <p:pic>
        <p:nvPicPr>
          <p:cNvPr id="7" name="Graphic 6" descr="Rocket outline">
            <a:extLst>
              <a:ext uri="{FF2B5EF4-FFF2-40B4-BE49-F238E27FC236}">
                <a16:creationId xmlns:a16="http://schemas.microsoft.com/office/drawing/2014/main" id="{856739E7-B7B4-391D-8F7B-60308265E21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61597" y="3871735"/>
            <a:ext cx="540000" cy="540000"/>
          </a:xfrm>
          <a:prstGeom prst="rect">
            <a:avLst/>
          </a:prstGeom>
        </p:spPr>
      </p:pic>
    </p:spTree>
    <p:extLst>
      <p:ext uri="{BB962C8B-B14F-4D97-AF65-F5344CB8AC3E}">
        <p14:creationId xmlns:p14="http://schemas.microsoft.com/office/powerpoint/2010/main" val="2456191342"/>
      </p:ext>
    </p:extLst>
  </p:cSld>
  <p:clrMapOvr>
    <a:masterClrMapping/>
  </p:clrMapOvr>
  <mc:AlternateContent xmlns:mc="http://schemas.openxmlformats.org/markup-compatibility/2006" xmlns:p14="http://schemas.microsoft.com/office/powerpoint/2010/main">
    <mc:Choice Requires="p14">
      <p:transition spd="med" p14:dur="700" advTm="15002">
        <p:fade/>
      </p:transition>
    </mc:Choice>
    <mc:Fallback xmlns="">
      <p:transition spd="med" advTm="15002">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R.LTWB">
            <a:extLst>
              <a:ext uri="{FF2B5EF4-FFF2-40B4-BE49-F238E27FC236}">
                <a16:creationId xmlns:a16="http://schemas.microsoft.com/office/drawing/2014/main" id="{6DF209CC-7A48-932C-B6FA-034A49847C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1238145"/>
      </p:ext>
    </p:extLst>
  </p:cSld>
  <p:clrMapOvr>
    <a:masterClrMapping/>
  </p:clrMapOvr>
  <mc:AlternateContent xmlns:mc="http://schemas.openxmlformats.org/markup-compatibility/2006" xmlns:p14="http://schemas.microsoft.com/office/powerpoint/2010/main">
    <mc:Choice Requires="p14">
      <p:transition spd="med" p14:dur="700" advTm="6292">
        <p:fade/>
      </p:transition>
    </mc:Choice>
    <mc:Fallback xmlns="">
      <p:transition spd="med" advTm="6292">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R.LTWB">
            <a:extLst>
              <a:ext uri="{FF2B5EF4-FFF2-40B4-BE49-F238E27FC236}">
                <a16:creationId xmlns:a16="http://schemas.microsoft.com/office/drawing/2014/main" id="{194079A3-4B1E-166C-2FF2-B85CBACFFB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552138"/>
      </p:ext>
    </p:extLst>
  </p:cSld>
  <p:clrMapOvr>
    <a:masterClrMapping/>
  </p:clrMapOvr>
  <mc:AlternateContent xmlns:mc="http://schemas.openxmlformats.org/markup-compatibility/2006" xmlns:p14="http://schemas.microsoft.com/office/powerpoint/2010/main">
    <mc:Choice Requires="p14">
      <p:transition spd="med" p14:dur="700" advTm="11469">
        <p:fade/>
      </p:transition>
    </mc:Choice>
    <mc:Fallback xmlns="">
      <p:transition spd="med" advTm="11469">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R.LTWB">
            <a:extLst>
              <a:ext uri="{FF2B5EF4-FFF2-40B4-BE49-F238E27FC236}">
                <a16:creationId xmlns:a16="http://schemas.microsoft.com/office/drawing/2014/main" id="{2661B8BA-32F2-250E-2707-AC0C2422BCB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2892565"/>
      </p:ext>
    </p:extLst>
  </p:cSld>
  <p:clrMapOvr>
    <a:masterClrMapping/>
  </p:clrMapOvr>
  <mc:AlternateContent xmlns:mc="http://schemas.openxmlformats.org/markup-compatibility/2006" xmlns:p14="http://schemas.microsoft.com/office/powerpoint/2010/main">
    <mc:Choice Requires="p14">
      <p:transition spd="med" p14:dur="700" advTm="8519">
        <p:fade/>
      </p:transition>
    </mc:Choice>
    <mc:Fallback xmlns="">
      <p:transition spd="med" advTm="8519">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F1C5F-080A-39E7-EE8E-E3BC1FA08D55}"/>
              </a:ext>
            </a:extLst>
          </p:cNvPr>
          <p:cNvSpPr txBox="1">
            <a:spLocks/>
          </p:cNvSpPr>
          <p:nvPr/>
        </p:nvSpPr>
        <p:spPr>
          <a:xfrm>
            <a:off x="1402276" y="3120286"/>
            <a:ext cx="9387447" cy="617427"/>
          </a:xfrm>
          <a:prstGeom prst="rect">
            <a:avLst/>
          </a:prstGeom>
        </p:spPr>
        <p:txBody>
          <a:bodyPr vert="horz" lIns="91440" tIns="45720" rIns="91440" bIns="45720" rtlCol="0" anchor="b"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ES" sz="3200" dirty="0">
                <a:latin typeface="Segoe UI" panose="020B0502040204020203" pitchFamily="34" charset="0"/>
                <a:ea typeface="Calibri" panose="020F0502020204030204" pitchFamily="34" charset="0"/>
                <a:cs typeface="Segoe UI" panose="020B0502040204020203" pitchFamily="34" charset="0"/>
              </a:rPr>
              <a:t>Actividades</a:t>
            </a:r>
            <a:r>
              <a:rPr lang="es-ES" sz="3200" b="1" dirty="0">
                <a:latin typeface="Segoe UI" panose="020B0502040204020203" pitchFamily="34" charset="0"/>
                <a:ea typeface="Calibri" panose="020F0502020204030204" pitchFamily="34" charset="0"/>
                <a:cs typeface="Segoe UI" panose="020B0502040204020203" pitchFamily="34" charset="0"/>
              </a:rPr>
              <a:t> complementarias</a:t>
            </a:r>
            <a:endParaRPr lang="en-US" sz="32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729131747"/>
      </p:ext>
    </p:extLst>
  </p:cSld>
  <p:clrMapOvr>
    <a:masterClrMapping/>
  </p:clrMapOvr>
  <mc:AlternateContent xmlns:mc="http://schemas.openxmlformats.org/markup-compatibility/2006" xmlns:p14="http://schemas.microsoft.com/office/powerpoint/2010/main">
    <mc:Choice Requires="p14">
      <p:transition spd="med" p14:dur="700" advTm="4596">
        <p:fade/>
      </p:transition>
    </mc:Choice>
    <mc:Fallback xmlns="">
      <p:transition spd="med" advTm="4596">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a:extLst>
              <a:ext uri="{FF2B5EF4-FFF2-40B4-BE49-F238E27FC236}">
                <a16:creationId xmlns:a16="http://schemas.microsoft.com/office/drawing/2014/main" id="{A27D5E8D-9945-76BF-9902-32BFD1840804}"/>
              </a:ext>
            </a:extLst>
          </p:cNvPr>
          <p:cNvSpPr>
            <a:spLocks noGrp="1"/>
          </p:cNvSpPr>
          <p:nvPr>
            <p:ph type="title"/>
          </p:nvPr>
        </p:nvSpPr>
        <p:spPr>
          <a:xfrm>
            <a:off x="2401703" y="2758888"/>
            <a:ext cx="7388593" cy="1481418"/>
          </a:xfrm>
        </p:spPr>
        <p:txBody>
          <a:bodyPr anchor="t" anchorCtr="0">
            <a:noAutofit/>
          </a:bodyPr>
          <a:lstStyle/>
          <a:p>
            <a:pPr algn="ctr"/>
            <a:r>
              <a:rPr lang="es-CO" sz="2400" dirty="0">
                <a:effectLst/>
                <a:latin typeface="Segoe UI" panose="020B0502040204020203" pitchFamily="34" charset="0"/>
                <a:ea typeface="Calibri" panose="020F0502020204030204" pitchFamily="34" charset="0"/>
                <a:cs typeface="Segoe UI" panose="020B0502040204020203" pitchFamily="34" charset="0"/>
              </a:rPr>
              <a:t>En la guía de clase, se encuentran listadas las </a:t>
            </a:r>
            <a:r>
              <a:rPr lang="es-CO" sz="2400" b="1" dirty="0">
                <a:effectLst/>
                <a:latin typeface="Segoe UI" panose="020B0502040204020203" pitchFamily="34" charset="0"/>
                <a:ea typeface="Calibri" panose="020F0502020204030204" pitchFamily="34" charset="0"/>
                <a:cs typeface="Segoe UI" panose="020B0502040204020203" pitchFamily="34" charset="0"/>
              </a:rPr>
              <a:t>actividades adicionales</a:t>
            </a:r>
            <a:r>
              <a:rPr lang="es-CO" sz="2400" dirty="0">
                <a:effectLst/>
                <a:latin typeface="Segoe UI" panose="020B0502040204020203" pitchFamily="34" charset="0"/>
                <a:ea typeface="Calibri" panose="020F0502020204030204" pitchFamily="34" charset="0"/>
                <a:cs typeface="Segoe UI" panose="020B0502040204020203" pitchFamily="34" charset="0"/>
              </a:rPr>
              <a:t> que los estudiantes deben desarrollar y documentar para </a:t>
            </a:r>
            <a:r>
              <a:rPr lang="es-CO" sz="2400" b="1" dirty="0">
                <a:effectLst/>
                <a:latin typeface="Segoe UI" panose="020B0502040204020203" pitchFamily="34" charset="0"/>
                <a:ea typeface="Calibri" panose="020F0502020204030204" pitchFamily="34" charset="0"/>
                <a:cs typeface="Segoe UI" panose="020B0502040204020203" pitchFamily="34" charset="0"/>
              </a:rPr>
              <a:t>complementar</a:t>
            </a:r>
            <a:r>
              <a:rPr lang="es-CO" sz="2400" dirty="0">
                <a:effectLst/>
                <a:latin typeface="Segoe UI" panose="020B0502040204020203" pitchFamily="34" charset="0"/>
                <a:ea typeface="Calibri" panose="020F0502020204030204" pitchFamily="34" charset="0"/>
                <a:cs typeface="Segoe UI" panose="020B0502040204020203" pitchFamily="34" charset="0"/>
              </a:rPr>
              <a:t> los </a:t>
            </a:r>
            <a:r>
              <a:rPr lang="es-CO" sz="2400" b="1" dirty="0">
                <a:effectLst/>
                <a:latin typeface="Segoe UI" panose="020B0502040204020203" pitchFamily="34" charset="0"/>
                <a:ea typeface="Calibri" panose="020F0502020204030204" pitchFamily="34" charset="0"/>
                <a:cs typeface="Segoe UI" panose="020B0502040204020203" pitchFamily="34" charset="0"/>
              </a:rPr>
              <a:t>conocimientos y alcances</a:t>
            </a:r>
            <a:r>
              <a:rPr lang="es-CO" sz="2400" dirty="0">
                <a:effectLst/>
                <a:latin typeface="Segoe UI" panose="020B0502040204020203" pitchFamily="34" charset="0"/>
                <a:ea typeface="Calibri" panose="020F0502020204030204" pitchFamily="34" charset="0"/>
                <a:cs typeface="Segoe UI" panose="020B0502040204020203" pitchFamily="34" charset="0"/>
              </a:rPr>
              <a:t> definidos en este curso.</a:t>
            </a:r>
            <a:br>
              <a:rPr lang="es-CO" sz="2400" dirty="0">
                <a:effectLst/>
                <a:latin typeface="Segoe UI" panose="020B0502040204020203" pitchFamily="34" charset="0"/>
                <a:ea typeface="Calibri" panose="020F0502020204030204" pitchFamily="34" charset="0"/>
                <a:cs typeface="Segoe UI" panose="020B0502040204020203" pitchFamily="34" charset="0"/>
              </a:rPr>
            </a:br>
            <a:endParaRPr lang="es-CO" sz="2400" dirty="0">
              <a:effectLst/>
              <a:latin typeface="Segoe UI" panose="020B0502040204020203" pitchFamily="34" charset="0"/>
              <a:ea typeface="Calibri" panose="020F0502020204030204" pitchFamily="34" charset="0"/>
              <a:cs typeface="Segoe UI" panose="020B0502040204020203" pitchFamily="34" charset="0"/>
            </a:endParaRPr>
          </a:p>
        </p:txBody>
      </p:sp>
      <p:pic>
        <p:nvPicPr>
          <p:cNvPr id="3" name="Graphic 2" descr="Pencil outline">
            <a:extLst>
              <a:ext uri="{FF2B5EF4-FFF2-40B4-BE49-F238E27FC236}">
                <a16:creationId xmlns:a16="http://schemas.microsoft.com/office/drawing/2014/main" id="{5F08D159-B017-469F-903F-B7D69E2885A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735999" y="2038888"/>
            <a:ext cx="720000" cy="720000"/>
          </a:xfrm>
          <a:prstGeom prst="rect">
            <a:avLst/>
          </a:prstGeom>
        </p:spPr>
      </p:pic>
    </p:spTree>
    <p:extLst>
      <p:ext uri="{BB962C8B-B14F-4D97-AF65-F5344CB8AC3E}">
        <p14:creationId xmlns:p14="http://schemas.microsoft.com/office/powerpoint/2010/main" val="151575987"/>
      </p:ext>
    </p:extLst>
  </p:cSld>
  <p:clrMapOvr>
    <a:masterClrMapping/>
  </p:clrMapOvr>
  <mc:AlternateContent xmlns:mc="http://schemas.openxmlformats.org/markup-compatibility/2006" xmlns:p14="http://schemas.microsoft.com/office/powerpoint/2010/main">
    <mc:Choice Requires="p14">
      <p:transition spd="med" p14:dur="700" advTm="8677">
        <p:fade/>
      </p:transition>
    </mc:Choice>
    <mc:Fallback xmlns="">
      <p:transition spd="med" advTm="8677">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a:extLst>
              <a:ext uri="{FF2B5EF4-FFF2-40B4-BE49-F238E27FC236}">
                <a16:creationId xmlns:a16="http://schemas.microsoft.com/office/drawing/2014/main" id="{A27D5E8D-9945-76BF-9902-32BFD1840804}"/>
              </a:ext>
            </a:extLst>
          </p:cNvPr>
          <p:cNvSpPr>
            <a:spLocks noGrp="1"/>
          </p:cNvSpPr>
          <p:nvPr>
            <p:ph type="title"/>
          </p:nvPr>
        </p:nvSpPr>
        <p:spPr>
          <a:xfrm>
            <a:off x="1955518" y="3017884"/>
            <a:ext cx="8280964" cy="1661692"/>
          </a:xfrm>
        </p:spPr>
        <p:txBody>
          <a:bodyPr anchor="t" anchorCtr="0">
            <a:normAutofit fontScale="90000"/>
          </a:bodyPr>
          <a:lstStyle/>
          <a:p>
            <a:pPr algn="ctr"/>
            <a:r>
              <a:rPr lang="es-CO" sz="2400" i="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Para completar la descarga y procesamiento del modelo digital de elevación ALOS PALSAR, consulta la guía de clase detallada de esta actividad. Si necesitas ayuda, da clic en el enlace Ayuda o Colabora, que se encuentra en el enlace adjunto de la descripción.</a:t>
            </a:r>
          </a:p>
        </p:txBody>
      </p:sp>
      <p:pic>
        <p:nvPicPr>
          <p:cNvPr id="7" name="Graphic 6" descr="Brain in head outline">
            <a:extLst>
              <a:ext uri="{FF2B5EF4-FFF2-40B4-BE49-F238E27FC236}">
                <a16:creationId xmlns:a16="http://schemas.microsoft.com/office/drawing/2014/main" id="{558C73EA-685A-D995-6DC5-F9B5971A5A5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638800" y="2103484"/>
            <a:ext cx="914400" cy="914400"/>
          </a:xfrm>
          <a:prstGeom prst="rect">
            <a:avLst/>
          </a:prstGeom>
        </p:spPr>
      </p:pic>
    </p:spTree>
    <p:extLst>
      <p:ext uri="{BB962C8B-B14F-4D97-AF65-F5344CB8AC3E}">
        <p14:creationId xmlns:p14="http://schemas.microsoft.com/office/powerpoint/2010/main" val="3764854102"/>
      </p:ext>
    </p:extLst>
  </p:cSld>
  <p:clrMapOvr>
    <a:masterClrMapping/>
  </p:clrMapOvr>
  <mc:AlternateContent xmlns:mc="http://schemas.openxmlformats.org/markup-compatibility/2006" xmlns:p14="http://schemas.microsoft.com/office/powerpoint/2010/main">
    <mc:Choice Requires="p14">
      <p:transition spd="med" p14:dur="700" advTm="9965">
        <p:fade/>
      </p:transition>
    </mc:Choice>
    <mc:Fallback xmlns="">
      <p:transition spd="med" advTm="9965">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B25DE-F807-950C-2C5E-1A42B7358CFE}"/>
              </a:ext>
            </a:extLst>
          </p:cNvPr>
          <p:cNvSpPr>
            <a:spLocks noGrp="1"/>
          </p:cNvSpPr>
          <p:nvPr>
            <p:ph type="title"/>
          </p:nvPr>
        </p:nvSpPr>
        <p:spPr>
          <a:xfrm>
            <a:off x="0" y="5227320"/>
            <a:ext cx="12192000" cy="457200"/>
          </a:xfrm>
        </p:spPr>
        <p:txBody>
          <a:bodyPr anchor="t" anchorCtr="0">
            <a:noAutofit/>
          </a:bodyPr>
          <a:lstStyle/>
          <a:p>
            <a:pPr algn="ctr"/>
            <a:r>
              <a:rPr lang="es-ES" sz="2000" dirty="0">
                <a:solidFill>
                  <a:schemeClr val="bg1">
                    <a:lumMod val="25000"/>
                  </a:schemeClr>
                </a:solidFill>
                <a:latin typeface="+mn-lt"/>
                <a:ea typeface="Segoe UI Black" panose="020B0A02040204020203" pitchFamily="34" charset="0"/>
                <a:cs typeface="Segoe UI" panose="020B0502040204020203" pitchFamily="34" charset="0"/>
              </a:rPr>
              <a:t>github.com/rcfdtools</a:t>
            </a:r>
          </a:p>
        </p:txBody>
      </p:sp>
      <p:sp>
        <p:nvSpPr>
          <p:cNvPr id="10" name="Oval 9">
            <a:extLst>
              <a:ext uri="{FF2B5EF4-FFF2-40B4-BE49-F238E27FC236}">
                <a16:creationId xmlns:a16="http://schemas.microsoft.com/office/drawing/2014/main" id="{2A7AB407-904A-E151-6C67-5DFCB5F840AF}"/>
              </a:ext>
            </a:extLst>
          </p:cNvPr>
          <p:cNvSpPr>
            <a:spLocks noChangeAspect="1"/>
          </p:cNvSpPr>
          <p:nvPr/>
        </p:nvSpPr>
        <p:spPr>
          <a:xfrm>
            <a:off x="4296000" y="1627320"/>
            <a:ext cx="3600000" cy="3600000"/>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6149539"/>
      </p:ext>
    </p:extLst>
  </p:cSld>
  <p:clrMapOvr>
    <a:masterClrMapping/>
  </p:clrMapOvr>
  <mc:AlternateContent xmlns:mc="http://schemas.openxmlformats.org/markup-compatibility/2006" xmlns:p14="http://schemas.microsoft.com/office/powerpoint/2010/main">
    <mc:Choice Requires="p14">
      <p:transition spd="med" p14:dur="700" advTm="7028">
        <p:fade/>
      </p:transition>
    </mc:Choice>
    <mc:Fallback xmlns="">
      <p:transition spd="med" advTm="702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fill="hold" grpId="0" nodeType="afterEffect">
                                  <p:stCondLst>
                                    <p:cond delay="0"/>
                                  </p:stCondLst>
                                  <p:childTnLst>
                                    <p:animRot by="120000">
                                      <p:cBhvr>
                                        <p:cTn id="6" dur="200" fill="hold">
                                          <p:stCondLst>
                                            <p:cond delay="0"/>
                                          </p:stCondLst>
                                        </p:cTn>
                                        <p:tgtEl>
                                          <p:spTgt spid="10"/>
                                        </p:tgtEl>
                                        <p:attrNameLst>
                                          <p:attrName>r</p:attrName>
                                        </p:attrNameLst>
                                      </p:cBhvr>
                                    </p:animRot>
                                    <p:animRot by="-240000">
                                      <p:cBhvr>
                                        <p:cTn id="7" dur="400" fill="hold">
                                          <p:stCondLst>
                                            <p:cond delay="400"/>
                                          </p:stCondLst>
                                        </p:cTn>
                                        <p:tgtEl>
                                          <p:spTgt spid="10"/>
                                        </p:tgtEl>
                                        <p:attrNameLst>
                                          <p:attrName>r</p:attrName>
                                        </p:attrNameLst>
                                      </p:cBhvr>
                                    </p:animRot>
                                    <p:animRot by="240000">
                                      <p:cBhvr>
                                        <p:cTn id="8" dur="400" fill="hold">
                                          <p:stCondLst>
                                            <p:cond delay="800"/>
                                          </p:stCondLst>
                                        </p:cTn>
                                        <p:tgtEl>
                                          <p:spTgt spid="10"/>
                                        </p:tgtEl>
                                        <p:attrNameLst>
                                          <p:attrName>r</p:attrName>
                                        </p:attrNameLst>
                                      </p:cBhvr>
                                    </p:animRot>
                                    <p:animRot by="-240000">
                                      <p:cBhvr>
                                        <p:cTn id="9" dur="400" fill="hold">
                                          <p:stCondLst>
                                            <p:cond delay="1200"/>
                                          </p:stCondLst>
                                        </p:cTn>
                                        <p:tgtEl>
                                          <p:spTgt spid="10"/>
                                        </p:tgtEl>
                                        <p:attrNameLst>
                                          <p:attrName>r</p:attrName>
                                        </p:attrNameLst>
                                      </p:cBhvr>
                                    </p:animRot>
                                    <p:animRot by="120000">
                                      <p:cBhvr>
                                        <p:cTn id="10" dur="400" fill="hold">
                                          <p:stCondLst>
                                            <p:cond delay="1600"/>
                                          </p:stCondLst>
                                        </p:cTn>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a:extLst>
              <a:ext uri="{FF2B5EF4-FFF2-40B4-BE49-F238E27FC236}">
                <a16:creationId xmlns:a16="http://schemas.microsoft.com/office/drawing/2014/main" id="{A27D5E8D-9945-76BF-9902-32BFD1840804}"/>
              </a:ext>
            </a:extLst>
          </p:cNvPr>
          <p:cNvSpPr>
            <a:spLocks noGrp="1"/>
          </p:cNvSpPr>
          <p:nvPr>
            <p:ph type="title"/>
          </p:nvPr>
        </p:nvSpPr>
        <p:spPr>
          <a:xfrm>
            <a:off x="2199855" y="2446951"/>
            <a:ext cx="7792289" cy="1964097"/>
          </a:xfrm>
        </p:spPr>
        <p:txBody>
          <a:bodyPr anchor="t" anchorCtr="0">
            <a:noAutofit/>
          </a:bodyPr>
          <a:lstStyle/>
          <a:p>
            <a:pPr algn="ctr"/>
            <a:r>
              <a:rPr lang="es-CO" sz="2400" dirty="0">
                <a:effectLst/>
                <a:latin typeface="Segoe UI" panose="020B0502040204020203" pitchFamily="34" charset="0"/>
                <a:ea typeface="Calibri" panose="020F0502020204030204" pitchFamily="34" charset="0"/>
                <a:cs typeface="Segoe UI" panose="020B0502040204020203" pitchFamily="34" charset="0"/>
              </a:rPr>
              <a:t>Para los procesos de reacondicionamiento del modelo de terreno que garantice el flujo de todas las celdas del modelo hacia celdas específicas de la red de drenaje, es necesaria la </a:t>
            </a:r>
            <a:r>
              <a:rPr lang="es-CO" sz="2400" b="1" dirty="0">
                <a:effectLst/>
                <a:latin typeface="Segoe UI" panose="020B0502040204020203" pitchFamily="34" charset="0"/>
                <a:ea typeface="Calibri" panose="020F0502020204030204" pitchFamily="34" charset="0"/>
                <a:cs typeface="Segoe UI" panose="020B0502040204020203" pitchFamily="34" charset="0"/>
              </a:rPr>
              <a:t>descarga y complementación </a:t>
            </a:r>
            <a:r>
              <a:rPr lang="es-CO" sz="2400" dirty="0">
                <a:effectLst/>
                <a:latin typeface="Segoe UI" panose="020B0502040204020203" pitchFamily="34" charset="0"/>
                <a:ea typeface="Calibri" panose="020F0502020204030204" pitchFamily="34" charset="0"/>
                <a:cs typeface="Segoe UI" panose="020B0502040204020203" pitchFamily="34" charset="0"/>
              </a:rPr>
              <a:t>de las </a:t>
            </a:r>
            <a:r>
              <a:rPr lang="es-CO" sz="2400" b="1" dirty="0">
                <a:effectLst/>
                <a:latin typeface="Segoe UI" panose="020B0502040204020203" pitchFamily="34" charset="0"/>
                <a:ea typeface="Calibri" panose="020F0502020204030204" pitchFamily="34" charset="0"/>
                <a:cs typeface="Segoe UI" panose="020B0502040204020203" pitchFamily="34" charset="0"/>
              </a:rPr>
              <a:t>líneas de drenaje</a:t>
            </a:r>
            <a:r>
              <a:rPr lang="es-CO" sz="2400" dirty="0">
                <a:effectLst/>
                <a:latin typeface="Segoe UI" panose="020B0502040204020203" pitchFamily="34" charset="0"/>
                <a:ea typeface="Calibri" panose="020F0502020204030204" pitchFamily="34" charset="0"/>
                <a:cs typeface="Segoe UI" panose="020B0502040204020203" pitchFamily="34" charset="0"/>
              </a:rPr>
              <a:t> pertenecientes a la zona de estudio.</a:t>
            </a:r>
          </a:p>
        </p:txBody>
      </p:sp>
    </p:spTree>
    <p:extLst>
      <p:ext uri="{BB962C8B-B14F-4D97-AF65-F5344CB8AC3E}">
        <p14:creationId xmlns:p14="http://schemas.microsoft.com/office/powerpoint/2010/main" val="1058563509"/>
      </p:ext>
    </p:extLst>
  </p:cSld>
  <p:clrMapOvr>
    <a:masterClrMapping/>
  </p:clrMapOvr>
  <mc:AlternateContent xmlns:mc="http://schemas.openxmlformats.org/markup-compatibility/2006" xmlns:p14="http://schemas.microsoft.com/office/powerpoint/2010/main">
    <mc:Choice Requires="p14">
      <p:transition spd="med" p14:dur="700" advTm="7869">
        <p:fade/>
      </p:transition>
    </mc:Choice>
    <mc:Fallback xmlns="">
      <p:transition spd="med" advTm="7869">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F1C5F-080A-39E7-EE8E-E3BC1FA08D55}"/>
              </a:ext>
            </a:extLst>
          </p:cNvPr>
          <p:cNvSpPr txBox="1">
            <a:spLocks/>
          </p:cNvSpPr>
          <p:nvPr/>
        </p:nvSpPr>
        <p:spPr>
          <a:xfrm>
            <a:off x="1402276" y="3147949"/>
            <a:ext cx="9387447" cy="562101"/>
          </a:xfrm>
          <a:prstGeom prst="rect">
            <a:avLst/>
          </a:prstGeom>
        </p:spPr>
        <p:txBody>
          <a:bodyPr vert="horz" lIns="91440" tIns="45720" rIns="91440" bIns="45720" rtlCol="0" anchor="b"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ES" sz="3200" b="1" dirty="0">
                <a:latin typeface="Segoe UI" panose="020B0502040204020203" pitchFamily="34" charset="0"/>
                <a:ea typeface="Calibri" panose="020F0502020204030204" pitchFamily="34" charset="0"/>
                <a:cs typeface="Segoe UI" panose="020B0502040204020203" pitchFamily="34" charset="0"/>
              </a:rPr>
              <a:t>Objetivos</a:t>
            </a:r>
            <a:endParaRPr lang="en-US" sz="3200" b="1"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495888938"/>
      </p:ext>
    </p:extLst>
  </p:cSld>
  <p:clrMapOvr>
    <a:masterClrMapping/>
  </p:clrMapOvr>
  <mc:AlternateContent xmlns:mc="http://schemas.openxmlformats.org/markup-compatibility/2006" xmlns:p14="http://schemas.microsoft.com/office/powerpoint/2010/main">
    <mc:Choice Requires="p14">
      <p:transition spd="med" p14:dur="700" advTm="2746">
        <p:fade/>
      </p:transition>
    </mc:Choice>
    <mc:Fallback xmlns="">
      <p:transition spd="med" advTm="2746">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a:extLst>
              <a:ext uri="{FF2B5EF4-FFF2-40B4-BE49-F238E27FC236}">
                <a16:creationId xmlns:a16="http://schemas.microsoft.com/office/drawing/2014/main" id="{A27D5E8D-9945-76BF-9902-32BFD1840804}"/>
              </a:ext>
            </a:extLst>
          </p:cNvPr>
          <p:cNvSpPr>
            <a:spLocks noGrp="1"/>
          </p:cNvSpPr>
          <p:nvPr>
            <p:ph type="title"/>
          </p:nvPr>
        </p:nvSpPr>
        <p:spPr>
          <a:xfrm>
            <a:off x="1955173" y="1657006"/>
            <a:ext cx="8281653" cy="3529490"/>
          </a:xfrm>
        </p:spPr>
        <p:txBody>
          <a:bodyPr anchor="t" anchorCtr="0">
            <a:noAutofit/>
          </a:bodyPr>
          <a:lstStyle/>
          <a:p>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Descargar manualmente imágenes de terreno para la zona de estudio.</a:t>
            </a: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Descargar masivamente imágenes desde la consola </a:t>
            </a:r>
            <a:r>
              <a:rPr lang="es-ES" sz="2400" dirty="0" err="1">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Cygwin</a:t>
            </a:r>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 a través del script downloadALOS.sh.</a:t>
            </a: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Cargar y visualizar imágenes satelitales en herramientas SIG.</a:t>
            </a: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b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Crear y </a:t>
            </a:r>
            <a:r>
              <a:rPr lang="es-ES" sz="2400" dirty="0" err="1">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reproyectar</a:t>
            </a:r>
            <a:r>
              <a:rPr lang="es-ES"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 el mosaico de terreno a partir de las imágenes individuales obtenidas.</a:t>
            </a:r>
            <a:endPar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endParaRPr>
          </a:p>
        </p:txBody>
      </p:sp>
      <p:pic>
        <p:nvPicPr>
          <p:cNvPr id="2" name="Graphic 1" descr="Rocket outline">
            <a:extLst>
              <a:ext uri="{FF2B5EF4-FFF2-40B4-BE49-F238E27FC236}">
                <a16:creationId xmlns:a16="http://schemas.microsoft.com/office/drawing/2014/main" id="{43BD3494-9EEE-2F7B-FEF3-89E8690BA3A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08771" y="1607286"/>
            <a:ext cx="540000" cy="540000"/>
          </a:xfrm>
          <a:prstGeom prst="rect">
            <a:avLst/>
          </a:prstGeom>
        </p:spPr>
      </p:pic>
      <p:pic>
        <p:nvPicPr>
          <p:cNvPr id="3" name="Graphic 2" descr="Rocket outline">
            <a:extLst>
              <a:ext uri="{FF2B5EF4-FFF2-40B4-BE49-F238E27FC236}">
                <a16:creationId xmlns:a16="http://schemas.microsoft.com/office/drawing/2014/main" id="{67C3D191-70DD-8A70-18C0-501FCA48EBB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08771" y="2575262"/>
            <a:ext cx="540000" cy="540000"/>
          </a:xfrm>
          <a:prstGeom prst="rect">
            <a:avLst/>
          </a:prstGeom>
        </p:spPr>
      </p:pic>
      <p:pic>
        <p:nvPicPr>
          <p:cNvPr id="4" name="Graphic 3" descr="Rocket outline">
            <a:extLst>
              <a:ext uri="{FF2B5EF4-FFF2-40B4-BE49-F238E27FC236}">
                <a16:creationId xmlns:a16="http://schemas.microsoft.com/office/drawing/2014/main" id="{2053E19A-82F9-BFAB-9683-BD92519D00D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08771" y="3557474"/>
            <a:ext cx="540000" cy="540000"/>
          </a:xfrm>
          <a:prstGeom prst="rect">
            <a:avLst/>
          </a:prstGeom>
        </p:spPr>
      </p:pic>
      <p:pic>
        <p:nvPicPr>
          <p:cNvPr id="5" name="Graphic 4" descr="Rocket outline">
            <a:extLst>
              <a:ext uri="{FF2B5EF4-FFF2-40B4-BE49-F238E27FC236}">
                <a16:creationId xmlns:a16="http://schemas.microsoft.com/office/drawing/2014/main" id="{014A02A8-2823-CD4F-D3FF-4F8C75A3749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08771" y="4250907"/>
            <a:ext cx="540000" cy="540000"/>
          </a:xfrm>
          <a:prstGeom prst="rect">
            <a:avLst/>
          </a:prstGeom>
        </p:spPr>
      </p:pic>
    </p:spTree>
    <p:extLst>
      <p:ext uri="{BB962C8B-B14F-4D97-AF65-F5344CB8AC3E}">
        <p14:creationId xmlns:p14="http://schemas.microsoft.com/office/powerpoint/2010/main" val="3406668090"/>
      </p:ext>
    </p:extLst>
  </p:cSld>
  <p:clrMapOvr>
    <a:masterClrMapping/>
  </p:clrMapOvr>
  <mc:AlternateContent xmlns:mc="http://schemas.openxmlformats.org/markup-compatibility/2006" xmlns:p14="http://schemas.microsoft.com/office/powerpoint/2010/main">
    <mc:Choice Requires="p14">
      <p:transition spd="med" p14:dur="700" advTm="7520">
        <p:fade/>
      </p:transition>
    </mc:Choice>
    <mc:Fallback xmlns="">
      <p:transition spd="med" advTm="752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F1C5F-080A-39E7-EE8E-E3BC1FA08D55}"/>
              </a:ext>
            </a:extLst>
          </p:cNvPr>
          <p:cNvSpPr txBox="1">
            <a:spLocks/>
          </p:cNvSpPr>
          <p:nvPr/>
        </p:nvSpPr>
        <p:spPr>
          <a:xfrm>
            <a:off x="1402276" y="3120286"/>
            <a:ext cx="9387447" cy="617427"/>
          </a:xfrm>
          <a:prstGeom prst="rect">
            <a:avLst/>
          </a:prstGeom>
        </p:spPr>
        <p:txBody>
          <a:bodyPr vert="horz" lIns="91440" tIns="45720" rIns="91440" bIns="45720" rtlCol="0" anchor="b"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ES" sz="3200" b="1" dirty="0">
                <a:latin typeface="Segoe UI" panose="020B0502040204020203" pitchFamily="34" charset="0"/>
                <a:ea typeface="Calibri" panose="020F0502020204030204" pitchFamily="34" charset="0"/>
                <a:cs typeface="Segoe UI" panose="020B0502040204020203" pitchFamily="34" charset="0"/>
              </a:rPr>
              <a:t>Procedimiento</a:t>
            </a:r>
            <a:r>
              <a:rPr lang="es-ES" sz="3200" dirty="0">
                <a:latin typeface="Segoe UI" panose="020B0502040204020203" pitchFamily="34" charset="0"/>
                <a:ea typeface="Calibri" panose="020F0502020204030204" pitchFamily="34" charset="0"/>
                <a:cs typeface="Segoe UI" panose="020B0502040204020203" pitchFamily="34" charset="0"/>
              </a:rPr>
              <a:t> general</a:t>
            </a:r>
            <a:endParaRPr lang="en-US" sz="32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505763829"/>
      </p:ext>
    </p:extLst>
  </p:cSld>
  <p:clrMapOvr>
    <a:masterClrMapping/>
  </p:clrMapOvr>
  <mc:AlternateContent xmlns:mc="http://schemas.openxmlformats.org/markup-compatibility/2006" xmlns:p14="http://schemas.microsoft.com/office/powerpoint/2010/main">
    <mc:Choice Requires="p14">
      <p:transition spd="med" p14:dur="700" advTm="8224">
        <p:fade/>
      </p:transition>
    </mc:Choice>
    <mc:Fallback xmlns="">
      <p:transition spd="med" advTm="8224">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a:extLst>
              <a:ext uri="{FF2B5EF4-FFF2-40B4-BE49-F238E27FC236}">
                <a16:creationId xmlns:a16="http://schemas.microsoft.com/office/drawing/2014/main" id="{A27D5E8D-9945-76BF-9902-32BFD1840804}"/>
              </a:ext>
            </a:extLst>
          </p:cNvPr>
          <p:cNvSpPr>
            <a:spLocks noGrp="1"/>
          </p:cNvSpPr>
          <p:nvPr>
            <p:ph type="title"/>
          </p:nvPr>
        </p:nvSpPr>
        <p:spPr>
          <a:xfrm>
            <a:off x="1955172" y="815034"/>
            <a:ext cx="8281653" cy="470558"/>
          </a:xfrm>
        </p:spPr>
        <p:txBody>
          <a:bodyPr anchor="t" anchorCtr="0">
            <a:noAutofit/>
          </a:bodyPr>
          <a:lstStyle/>
          <a:p>
            <a:pPr algn="ctr"/>
            <a:r>
              <a:rPr lang="es-CO" sz="24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Especificaciones</a:t>
            </a:r>
            <a:r>
              <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 </a:t>
            </a:r>
            <a:r>
              <a:rPr lang="es-CO" sz="24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técnicas</a:t>
            </a:r>
            <a:r>
              <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 y modos de captura</a:t>
            </a:r>
          </a:p>
        </p:txBody>
      </p:sp>
      <p:pic>
        <p:nvPicPr>
          <p:cNvPr id="9" name="Picture 8">
            <a:extLst>
              <a:ext uri="{FF2B5EF4-FFF2-40B4-BE49-F238E27FC236}">
                <a16:creationId xmlns:a16="http://schemas.microsoft.com/office/drawing/2014/main" id="{FDFC474A-24A0-34A8-2AD5-FAE3FA1D9370}"/>
              </a:ext>
            </a:extLst>
          </p:cNvPr>
          <p:cNvPicPr>
            <a:picLocks noChangeAspect="1"/>
          </p:cNvPicPr>
          <p:nvPr/>
        </p:nvPicPr>
        <p:blipFill>
          <a:blip r:embed="rId3"/>
          <a:stretch>
            <a:fillRect/>
          </a:stretch>
        </p:blipFill>
        <p:spPr>
          <a:xfrm>
            <a:off x="297255" y="1484715"/>
            <a:ext cx="11597489" cy="3888570"/>
          </a:xfrm>
          <a:prstGeom prst="rect">
            <a:avLst/>
          </a:prstGeom>
        </p:spPr>
      </p:pic>
    </p:spTree>
    <p:extLst>
      <p:ext uri="{BB962C8B-B14F-4D97-AF65-F5344CB8AC3E}">
        <p14:creationId xmlns:p14="http://schemas.microsoft.com/office/powerpoint/2010/main" val="4125675994"/>
      </p:ext>
    </p:extLst>
  </p:cSld>
  <p:clrMapOvr>
    <a:masterClrMapping/>
  </p:clrMapOvr>
  <mc:AlternateContent xmlns:mc="http://schemas.openxmlformats.org/markup-compatibility/2006" xmlns:p14="http://schemas.microsoft.com/office/powerpoint/2010/main">
    <mc:Choice Requires="p14">
      <p:transition spd="med" p14:dur="700" advTm="7958">
        <p:fade/>
      </p:transition>
    </mc:Choice>
    <mc:Fallback xmlns="">
      <p:transition spd="med" advTm="7958">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D79E3831-A262-5346-EE12-25E14B7A09AF}"/>
              </a:ext>
            </a:extLst>
          </p:cNvPr>
          <p:cNvSpPr>
            <a:spLocks noGrp="1"/>
          </p:cNvSpPr>
          <p:nvPr>
            <p:ph type="title"/>
          </p:nvPr>
        </p:nvSpPr>
        <p:spPr>
          <a:xfrm>
            <a:off x="9475292" y="5334001"/>
            <a:ext cx="2627061" cy="1425390"/>
          </a:xfrm>
        </p:spPr>
        <p:txBody>
          <a:bodyPr anchor="t" anchorCtr="0">
            <a:normAutofit/>
          </a:bodyPr>
          <a:lstStyle/>
          <a:p>
            <a:pPr algn="r"/>
            <a:r>
              <a:rPr lang="es-CO" sz="1200" b="0" i="1" dirty="0">
                <a:solidFill>
                  <a:srgbClr val="24292F"/>
                </a:solidFill>
                <a:effectLst/>
                <a:cs typeface="Segoe UI" panose="020B0502040204020203" pitchFamily="34" charset="0"/>
              </a:rPr>
              <a:t>Convenciones generales en diagramas: clases de entidad en azul, </a:t>
            </a:r>
            <a:r>
              <a:rPr lang="es-CO" sz="1200" b="0" i="1" dirty="0" err="1">
                <a:solidFill>
                  <a:srgbClr val="24292F"/>
                </a:solidFill>
                <a:effectLst/>
                <a:cs typeface="Segoe UI" panose="020B0502040204020203" pitchFamily="34" charset="0"/>
              </a:rPr>
              <a:t>datasets</a:t>
            </a:r>
            <a:r>
              <a:rPr lang="es-CO" sz="1200" b="0" i="1" dirty="0">
                <a:solidFill>
                  <a:srgbClr val="24292F"/>
                </a:solidFill>
                <a:effectLst/>
                <a:cs typeface="Segoe UI" panose="020B0502040204020203" pitchFamily="34" charset="0"/>
              </a:rPr>
              <a:t> en gris oscuro, grillas en color verde, geo-procesos en rojo, procesos automáticos o semiautomáticos en guiones rojos y procesos manuales en amarillo. Líneas conectoras con guiones corresponden a procedimientos opcionales.</a:t>
            </a:r>
            <a:endParaRPr lang="es-CO" sz="2000" b="1" i="1" dirty="0">
              <a:solidFill>
                <a:schemeClr val="bg1">
                  <a:lumMod val="25000"/>
                </a:schemeClr>
              </a:solidFill>
              <a:ea typeface="Segoe UI Black" panose="020B0A02040204020203" pitchFamily="34" charset="0"/>
              <a:cs typeface="Segoe UI" panose="020B0502040204020203" pitchFamily="34" charset="0"/>
            </a:endParaRPr>
          </a:p>
        </p:txBody>
      </p:sp>
      <p:pic>
        <p:nvPicPr>
          <p:cNvPr id="3" name="Graphic 2">
            <a:extLst>
              <a:ext uri="{FF2B5EF4-FFF2-40B4-BE49-F238E27FC236}">
                <a16:creationId xmlns:a16="http://schemas.microsoft.com/office/drawing/2014/main" id="{A677D5A3-9C2E-F448-4706-C409CEA2D8A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037585" y="79494"/>
            <a:ext cx="7577196" cy="6679897"/>
          </a:xfrm>
          <a:prstGeom prst="rect">
            <a:avLst/>
          </a:prstGeom>
        </p:spPr>
      </p:pic>
    </p:spTree>
    <p:extLst>
      <p:ext uri="{BB962C8B-B14F-4D97-AF65-F5344CB8AC3E}">
        <p14:creationId xmlns:p14="http://schemas.microsoft.com/office/powerpoint/2010/main" val="281571154"/>
      </p:ext>
    </p:extLst>
  </p:cSld>
  <p:clrMapOvr>
    <a:masterClrMapping/>
  </p:clrMapOvr>
  <mc:AlternateContent xmlns:mc="http://schemas.openxmlformats.org/markup-compatibility/2006" xmlns:p14="http://schemas.microsoft.com/office/powerpoint/2010/main">
    <mc:Choice Requires="p14">
      <p:transition spd="med" p14:dur="700" advTm="7413">
        <p:fade/>
      </p:transition>
    </mc:Choice>
    <mc:Fallback xmlns="">
      <p:transition spd="med" advTm="7413">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B8EDD5D-794C-4646-FA96-F022FDEB8D0C}"/>
              </a:ext>
            </a:extLst>
          </p:cNvPr>
          <p:cNvPicPr>
            <a:picLocks noChangeAspect="1"/>
          </p:cNvPicPr>
          <p:nvPr/>
        </p:nvPicPr>
        <p:blipFill>
          <a:blip r:embed="rId3"/>
          <a:stretch>
            <a:fillRect/>
          </a:stretch>
        </p:blipFill>
        <p:spPr>
          <a:xfrm>
            <a:off x="457909" y="1739007"/>
            <a:ext cx="11276182" cy="3756503"/>
          </a:xfrm>
          <a:prstGeom prst="rect">
            <a:avLst/>
          </a:prstGeom>
        </p:spPr>
      </p:pic>
      <p:sp>
        <p:nvSpPr>
          <p:cNvPr id="7" name="Title 1">
            <a:extLst>
              <a:ext uri="{FF2B5EF4-FFF2-40B4-BE49-F238E27FC236}">
                <a16:creationId xmlns:a16="http://schemas.microsoft.com/office/drawing/2014/main" id="{8D576EC1-CCDD-5DDD-D185-49769D55D6C8}"/>
              </a:ext>
            </a:extLst>
          </p:cNvPr>
          <p:cNvSpPr>
            <a:spLocks noGrp="1"/>
          </p:cNvSpPr>
          <p:nvPr>
            <p:ph type="title"/>
          </p:nvPr>
        </p:nvSpPr>
        <p:spPr>
          <a:xfrm>
            <a:off x="2606841" y="1055290"/>
            <a:ext cx="6978317" cy="468711"/>
          </a:xfrm>
        </p:spPr>
        <p:txBody>
          <a:bodyPr anchor="t" anchorCtr="0">
            <a:noAutofit/>
          </a:bodyPr>
          <a:lstStyle/>
          <a:p>
            <a:pPr algn="ctr"/>
            <a:r>
              <a:rPr lang="es-CO" sz="24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Métodos</a:t>
            </a:r>
            <a:r>
              <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 de delimitación </a:t>
            </a:r>
            <a:r>
              <a:rPr lang="es-CO" sz="24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para</a:t>
            </a:r>
            <a:r>
              <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 </a:t>
            </a:r>
            <a:r>
              <a:rPr lang="es-CO" sz="24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descarga</a:t>
            </a:r>
          </a:p>
        </p:txBody>
      </p:sp>
    </p:spTree>
    <p:extLst>
      <p:ext uri="{BB962C8B-B14F-4D97-AF65-F5344CB8AC3E}">
        <p14:creationId xmlns:p14="http://schemas.microsoft.com/office/powerpoint/2010/main" val="865749532"/>
      </p:ext>
    </p:extLst>
  </p:cSld>
  <p:clrMapOvr>
    <a:masterClrMapping/>
  </p:clrMapOvr>
  <mc:AlternateContent xmlns:mc="http://schemas.openxmlformats.org/markup-compatibility/2006" xmlns:p14="http://schemas.microsoft.com/office/powerpoint/2010/main">
    <mc:Choice Requires="p14">
      <p:transition spd="med" p14:dur="700" advTm="9736">
        <p:fade/>
      </p:transition>
    </mc:Choice>
    <mc:Fallback xmlns="">
      <p:transition spd="med" advTm="9736">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LTWB">
            <a:extLst>
              <a:ext uri="{FF2B5EF4-FFF2-40B4-BE49-F238E27FC236}">
                <a16:creationId xmlns:a16="http://schemas.microsoft.com/office/drawing/2014/main" id="{95266C53-6D78-55FB-75CB-40104554BB6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260"/>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7886380"/>
      </p:ext>
    </p:extLst>
  </p:cSld>
  <p:clrMapOvr>
    <a:masterClrMapping/>
  </p:clrMapOvr>
  <mc:AlternateContent xmlns:mc="http://schemas.openxmlformats.org/markup-compatibility/2006" xmlns:p14="http://schemas.microsoft.com/office/powerpoint/2010/main">
    <mc:Choice Requires="p14">
      <p:transition spd="med" p14:dur="700" advTm="8141">
        <p:fade/>
      </p:transition>
    </mc:Choice>
    <mc:Fallback xmlns="">
      <p:transition spd="med" advTm="8141">
        <p:fade/>
      </p:transition>
    </mc:Fallback>
  </mc:AlternateContent>
</p:sld>
</file>

<file path=ppt/theme/theme1.xml><?xml version="1.0" encoding="utf-8"?>
<a:theme xmlns:a="http://schemas.openxmlformats.org/drawingml/2006/main" name="Tema de R.TeachingResearchGuide">
  <a:themeElements>
    <a:clrScheme name="R.TeachingResearchGuide">
      <a:dk1>
        <a:sysClr val="windowText" lastClr="000000"/>
      </a:dk1>
      <a:lt1>
        <a:srgbClr val="F8F8F8"/>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990000"/>
      </a:hlink>
      <a:folHlink>
        <a:srgbClr val="919191"/>
      </a:folHlink>
    </a:clrScheme>
    <a:fontScheme name="R.TeachingResearchGuide">
      <a:majorFont>
        <a:latin typeface="Segoe UI Light"/>
        <a:ea typeface=""/>
        <a:cs typeface=""/>
      </a:majorFont>
      <a:minorFont>
        <a:latin typeface="Segoe UI Light"/>
        <a:ea typeface=""/>
        <a:cs typeface=""/>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ntilla" id="{5A35A6FC-B87C-4B67-9B88-2A7DF7702ABE}" vid="{05B25DEA-0386-406F-A99F-5BE9D4B84DC6}"/>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NotebookType xmlns="bf3e1746-bde1-4d6e-9c3f-7182572f7502" xsi:nil="true"/>
    <CultureName xmlns="bf3e1746-bde1-4d6e-9c3f-7182572f7502" xsi:nil="true"/>
    <Students xmlns="bf3e1746-bde1-4d6e-9c3f-7182572f7502">
      <UserInfo>
        <DisplayName/>
        <AccountId xsi:nil="true"/>
        <AccountType/>
      </UserInfo>
    </Students>
    <Distribution_Groups xmlns="bf3e1746-bde1-4d6e-9c3f-7182572f7502" xsi:nil="true"/>
    <FolderType xmlns="bf3e1746-bde1-4d6e-9c3f-7182572f7502" xsi:nil="true"/>
    <Student_Groups xmlns="bf3e1746-bde1-4d6e-9c3f-7182572f7502">
      <UserInfo>
        <DisplayName/>
        <AccountId xsi:nil="true"/>
        <AccountType/>
      </UserInfo>
    </Student_Groups>
    <Self_Registration_Enabled xmlns="bf3e1746-bde1-4d6e-9c3f-7182572f7502" xsi:nil="true"/>
    <TeamsChannelId xmlns="bf3e1746-bde1-4d6e-9c3f-7182572f7502" xsi:nil="true"/>
    <IsNotebookLocked xmlns="bf3e1746-bde1-4d6e-9c3f-7182572f7502" xsi:nil="true"/>
    <DefaultSectionNames xmlns="bf3e1746-bde1-4d6e-9c3f-7182572f7502" xsi:nil="true"/>
    <Is_Collaboration_Space_Locked xmlns="bf3e1746-bde1-4d6e-9c3f-7182572f7502" xsi:nil="true"/>
    <Invited_Teachers xmlns="bf3e1746-bde1-4d6e-9c3f-7182572f7502" xsi:nil="true"/>
    <Math_Settings xmlns="bf3e1746-bde1-4d6e-9c3f-7182572f7502" xsi:nil="true"/>
    <Templates xmlns="bf3e1746-bde1-4d6e-9c3f-7182572f7502" xsi:nil="true"/>
    <Has_Teacher_Only_SectionGroup xmlns="bf3e1746-bde1-4d6e-9c3f-7182572f7502" xsi:nil="true"/>
    <AppVersion xmlns="bf3e1746-bde1-4d6e-9c3f-7182572f7502" xsi:nil="true"/>
    <Invited_Students xmlns="bf3e1746-bde1-4d6e-9c3f-7182572f7502" xsi:nil="true"/>
    <Owner xmlns="bf3e1746-bde1-4d6e-9c3f-7182572f7502">
      <UserInfo>
        <DisplayName/>
        <AccountId xsi:nil="true"/>
        <AccountType/>
      </UserInfo>
    </Owner>
    <Teachers xmlns="bf3e1746-bde1-4d6e-9c3f-7182572f7502">
      <UserInfo>
        <DisplayName/>
        <AccountId xsi:nil="true"/>
        <AccountType/>
      </UserInfo>
    </Teachers>
    <LMS_Mappings xmlns="bf3e1746-bde1-4d6e-9c3f-7182572f750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089011499791B4EB69D0A56FFA67F2B" ma:contentTypeVersion="30" ma:contentTypeDescription="Create a new document." ma:contentTypeScope="" ma:versionID="f76dc847e91b26043a9f85409c9c8da8">
  <xsd:schema xmlns:xsd="http://www.w3.org/2001/XMLSchema" xmlns:xs="http://www.w3.org/2001/XMLSchema" xmlns:p="http://schemas.microsoft.com/office/2006/metadata/properties" xmlns:ns3="bf3e1746-bde1-4d6e-9c3f-7182572f7502" xmlns:ns4="14224164-2045-4b51-92bb-313d0f626d83" targetNamespace="http://schemas.microsoft.com/office/2006/metadata/properties" ma:root="true" ma:fieldsID="e77e75136ac7a83ebab10a30c2d6fe6c" ns3:_="" ns4:_="">
    <xsd:import namespace="bf3e1746-bde1-4d6e-9c3f-7182572f7502"/>
    <xsd:import namespace="14224164-2045-4b51-92bb-313d0f626d83"/>
    <xsd:element name="properties">
      <xsd:complexType>
        <xsd:sequence>
          <xsd:element name="documentManagement">
            <xsd:complexType>
              <xsd:all>
                <xsd:element ref="ns3:MediaServiceMetadata" minOccurs="0"/>
                <xsd:element ref="ns3:MediaServiceFastMetadata" minOccurs="0"/>
                <xsd:element ref="ns3:NotebookType" minOccurs="0"/>
                <xsd:element ref="ns3:FolderType" minOccurs="0"/>
                <xsd:element ref="ns3:CultureName" minOccurs="0"/>
                <xsd:element ref="ns3:AppVersion" minOccurs="0"/>
                <xsd:element ref="ns3:TeamsChannelId" minOccurs="0"/>
                <xsd:element ref="ns3:Owner" minOccurs="0"/>
                <xsd:element ref="ns3:Math_Settings" minOccurs="0"/>
                <xsd:element ref="ns3:DefaultSectionNames" minOccurs="0"/>
                <xsd:element ref="ns3:Templates" minOccurs="0"/>
                <xsd:element ref="ns3:Teachers" minOccurs="0"/>
                <xsd:element ref="ns3:Students" minOccurs="0"/>
                <xsd:element ref="ns3:Student_Groups" minOccurs="0"/>
                <xsd:element ref="ns3:Distribution_Groups" minOccurs="0"/>
                <xsd:element ref="ns3:LMS_Mappings" minOccurs="0"/>
                <xsd:element ref="ns3:Invited_Teachers" minOccurs="0"/>
                <xsd:element ref="ns3:Invited_Students" minOccurs="0"/>
                <xsd:element ref="ns3:Self_Registration_Enabled" minOccurs="0"/>
                <xsd:element ref="ns3:Has_Teacher_Only_SectionGroup" minOccurs="0"/>
                <xsd:element ref="ns3:Is_Collaboration_Space_Locked" minOccurs="0"/>
                <xsd:element ref="ns3:IsNotebookLocked"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f3e1746-bde1-4d6e-9c3f-7182572f750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NotebookType" ma:index="10" nillable="true" ma:displayName="Notebook Type" ma:internalName="NotebookType">
      <xsd:simpleType>
        <xsd:restriction base="dms:Text"/>
      </xsd:simpleType>
    </xsd:element>
    <xsd:element name="FolderType" ma:index="11" nillable="true" ma:displayName="Folder Type" ma:internalName="FolderType">
      <xsd:simpleType>
        <xsd:restriction base="dms:Text"/>
      </xsd:simpleType>
    </xsd:element>
    <xsd:element name="CultureName" ma:index="12" nillable="true" ma:displayName="Culture Name" ma:internalName="CultureName">
      <xsd:simpleType>
        <xsd:restriction base="dms:Text"/>
      </xsd:simpleType>
    </xsd:element>
    <xsd:element name="AppVersion" ma:index="13" nillable="true" ma:displayName="App Version" ma:internalName="AppVersion">
      <xsd:simpleType>
        <xsd:restriction base="dms:Text"/>
      </xsd:simpleType>
    </xsd:element>
    <xsd:element name="TeamsChannelId" ma:index="14" nillable="true" ma:displayName="Teams Channel Id" ma:internalName="TeamsChannelId">
      <xsd:simpleType>
        <xsd:restriction base="dms:Text"/>
      </xsd:simpleType>
    </xsd:element>
    <xsd:element name="Owner" ma:index="15"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ath_Settings" ma:index="16" nillable="true" ma:displayName="Math Settings" ma:internalName="Math_Settings">
      <xsd:simpleType>
        <xsd:restriction base="dms:Text"/>
      </xsd:simpleType>
    </xsd:element>
    <xsd:element name="DefaultSectionNames" ma:index="17" nillable="true" ma:displayName="Default Section Names" ma:internalName="DefaultSectionNames">
      <xsd:simpleType>
        <xsd:restriction base="dms:Note">
          <xsd:maxLength value="255"/>
        </xsd:restriction>
      </xsd:simpleType>
    </xsd:element>
    <xsd:element name="Templates" ma:index="18" nillable="true" ma:displayName="Templates" ma:internalName="Templates">
      <xsd:simpleType>
        <xsd:restriction base="dms:Note">
          <xsd:maxLength value="255"/>
        </xsd:restriction>
      </xsd:simpleType>
    </xsd:element>
    <xsd:element name="Teachers" ma:index="19"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20"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21"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istribution_Groups" ma:index="22" nillable="true" ma:displayName="Distribution Groups" ma:internalName="Distribution_Groups">
      <xsd:simpleType>
        <xsd:restriction base="dms:Note">
          <xsd:maxLength value="255"/>
        </xsd:restriction>
      </xsd:simpleType>
    </xsd:element>
    <xsd:element name="LMS_Mappings" ma:index="23" nillable="true" ma:displayName="LMS Mappings" ma:internalName="LMS_Mappings">
      <xsd:simpleType>
        <xsd:restriction base="dms:Note">
          <xsd:maxLength value="255"/>
        </xsd:restriction>
      </xsd:simpleType>
    </xsd:element>
    <xsd:element name="Invited_Teachers" ma:index="24" nillable="true" ma:displayName="Invited Teachers" ma:internalName="Invited_Teachers">
      <xsd:simpleType>
        <xsd:restriction base="dms:Note">
          <xsd:maxLength value="255"/>
        </xsd:restriction>
      </xsd:simpleType>
    </xsd:element>
    <xsd:element name="Invited_Students" ma:index="25" nillable="true" ma:displayName="Invited Students" ma:internalName="Invited_Students">
      <xsd:simpleType>
        <xsd:restriction base="dms:Note">
          <xsd:maxLength value="255"/>
        </xsd:restriction>
      </xsd:simpleType>
    </xsd:element>
    <xsd:element name="Self_Registration_Enabled" ma:index="26" nillable="true" ma:displayName="Self Registration Enabled" ma:internalName="Self_Registration_Enabled">
      <xsd:simpleType>
        <xsd:restriction base="dms:Boolean"/>
      </xsd:simpleType>
    </xsd:element>
    <xsd:element name="Has_Teacher_Only_SectionGroup" ma:index="27" nillable="true" ma:displayName="Has Teacher Only SectionGroup" ma:internalName="Has_Teacher_Only_SectionGroup">
      <xsd:simpleType>
        <xsd:restriction base="dms:Boolean"/>
      </xsd:simpleType>
    </xsd:element>
    <xsd:element name="Is_Collaboration_Space_Locked" ma:index="28" nillable="true" ma:displayName="Is Collaboration Space Locked" ma:internalName="Is_Collaboration_Space_Locked">
      <xsd:simpleType>
        <xsd:restriction base="dms:Boolean"/>
      </xsd:simpleType>
    </xsd:element>
    <xsd:element name="IsNotebookLocked" ma:index="29" nillable="true" ma:displayName="Is Notebook Locked" ma:internalName="IsNotebookLocked">
      <xsd:simpleType>
        <xsd:restriction base="dms:Boolean"/>
      </xsd:simpleType>
    </xsd:element>
    <xsd:element name="MediaServiceAutoTags" ma:index="33" nillable="true" ma:displayName="Tags" ma:internalName="MediaServiceAutoTags" ma:readOnly="true">
      <xsd:simpleType>
        <xsd:restriction base="dms:Text"/>
      </xsd:simpleType>
    </xsd:element>
    <xsd:element name="MediaServiceOCR" ma:index="34" nillable="true" ma:displayName="Extracted Text" ma:internalName="MediaServiceOCR" ma:readOnly="true">
      <xsd:simpleType>
        <xsd:restriction base="dms:Note">
          <xsd:maxLength value="255"/>
        </xsd:restriction>
      </xsd:simpleType>
    </xsd:element>
    <xsd:element name="MediaServiceGenerationTime" ma:index="35" nillable="true" ma:displayName="MediaServiceGenerationTime" ma:hidden="true" ma:internalName="MediaServiceGenerationTime" ma:readOnly="true">
      <xsd:simpleType>
        <xsd:restriction base="dms:Text"/>
      </xsd:simpleType>
    </xsd:element>
    <xsd:element name="MediaServiceEventHashCode" ma:index="36" nillable="true" ma:displayName="MediaServiceEventHashCode" ma:hidden="true" ma:internalName="MediaServiceEventHashCode" ma:readOnly="true">
      <xsd:simpleType>
        <xsd:restriction base="dms:Text"/>
      </xsd:simpleType>
    </xsd:element>
    <xsd:element name="MediaServiceDateTaken" ma:index="37"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4224164-2045-4b51-92bb-313d0f626d83" elementFormDefault="qualified">
    <xsd:import namespace="http://schemas.microsoft.com/office/2006/documentManagement/types"/>
    <xsd:import namespace="http://schemas.microsoft.com/office/infopath/2007/PartnerControls"/>
    <xsd:element name="SharedWithUsers" ma:index="3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1" nillable="true" ma:displayName="Shared With Details" ma:internalName="SharedWithDetails" ma:readOnly="true">
      <xsd:simpleType>
        <xsd:restriction base="dms:Note">
          <xsd:maxLength value="255"/>
        </xsd:restriction>
      </xsd:simpleType>
    </xsd:element>
    <xsd:element name="SharingHintHash" ma:index="3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024FD56-CE1B-42FC-9E83-BFBF160724C6}">
  <ds:schemaRefs>
    <ds:schemaRef ds:uri="http://schemas.microsoft.com/sharepoint/v3/contenttype/forms"/>
  </ds:schemaRefs>
</ds:datastoreItem>
</file>

<file path=customXml/itemProps2.xml><?xml version="1.0" encoding="utf-8"?>
<ds:datastoreItem xmlns:ds="http://schemas.openxmlformats.org/officeDocument/2006/customXml" ds:itemID="{DEDD01B8-816B-49B7-8C81-03AB51D87C54}">
  <ds:schemaRefs>
    <ds:schemaRef ds:uri="http://schemas.microsoft.com/office/2006/metadata/properties"/>
    <ds:schemaRef ds:uri="http://purl.org/dc/dcmitype/"/>
    <ds:schemaRef ds:uri="14224164-2045-4b51-92bb-313d0f626d83"/>
    <ds:schemaRef ds:uri="http://purl.org/dc/terms/"/>
    <ds:schemaRef ds:uri="http://www.w3.org/XML/1998/namespace"/>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bf3e1746-bde1-4d6e-9c3f-7182572f7502"/>
  </ds:schemaRefs>
</ds:datastoreItem>
</file>

<file path=customXml/itemProps3.xml><?xml version="1.0" encoding="utf-8"?>
<ds:datastoreItem xmlns:ds="http://schemas.openxmlformats.org/officeDocument/2006/customXml" ds:itemID="{A129B439-51BE-4A7D-9272-FBD057297E6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f3e1746-bde1-4d6e-9c3f-7182572f7502"/>
    <ds:schemaRef ds:uri="14224164-2045-4b51-92bb-313d0f626d8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Plantilla_PPTX_Videos</Template>
  <TotalTime>1651</TotalTime>
  <Words>355</Words>
  <Application>Microsoft Office PowerPoint</Application>
  <PresentationFormat>Widescreen</PresentationFormat>
  <Paragraphs>33</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Segoe UI</vt:lpstr>
      <vt:lpstr>Segoe UI Light</vt:lpstr>
      <vt:lpstr>Tema de R.TeachingResearchGuide</vt:lpstr>
      <vt:lpstr>Descarga de GDB nacional del IGAC en escala 1:100.000 y fotorrestitución de redes de drenaje</vt:lpstr>
      <vt:lpstr>Para los procesos de reacondicionamiento del modelo de terreno que garantice el flujo de todas las celdas del modelo hacia celdas específicas de la red de drenaje, es necesaria la descarga y complementación de las líneas de drenaje pertenecientes a la zona de estudio.</vt:lpstr>
      <vt:lpstr>PowerPoint Presentation</vt:lpstr>
      <vt:lpstr>Descargar manualmente imágenes de terreno para la zona de estudio.  Descargar masivamente imágenes desde la consola Cygwin a través del script downloadALOS.sh.  Cargar y visualizar imágenes satelitales en herramientas SIG.  Crear y reproyectar el mosaico de terreno a partir de las imágenes individuales obtenidas.</vt:lpstr>
      <vt:lpstr>PowerPoint Presentation</vt:lpstr>
      <vt:lpstr>Especificaciones técnicas y modos de captura</vt:lpstr>
      <vt:lpstr>Convenciones generales en diagramas: clases de entidad en azul, datasets en gris oscuro, grillas en color verde, geo-procesos en rojo, procesos automáticos o semiautomáticos en guiones rojos y procesos manuales en amarillo. Líneas conectoras con guiones corresponden a procedimientos opcionales.</vt:lpstr>
      <vt:lpstr>Métodos de delimitación para descarga</vt:lpstr>
      <vt:lpstr>PowerPoint Presentation</vt:lpstr>
      <vt:lpstr>PowerPoint Presentation</vt:lpstr>
      <vt:lpstr>PowerPoint Presentation</vt:lpstr>
      <vt:lpstr>Secuencias: ALPSRP27381, ALPSRP27308, ALPSRP27133, ALPSRP26885  Rango de fechas:  entre el 10 de febrero y el 22 de marzo de 2011  Se obtienen 38 imágenes coincidentes sobre el polígono de la zona de estudio, 23 dentro del rango de fechas indicado, de las cuales 18 corresponden a imágenes únicas.</vt:lpstr>
      <vt:lpstr>PowerPoint Presentation</vt:lpstr>
      <vt:lpstr>PowerPoint Presentation</vt:lpstr>
      <vt:lpstr>PowerPoint Presentation</vt:lpstr>
      <vt:lpstr>PowerPoint Presentation</vt:lpstr>
      <vt:lpstr>En la guía de clase, se encuentran listadas las actividades adicionales que los estudiantes deben desarrollar y documentar para complementar los conocimientos y alcances definidos en este curso. </vt:lpstr>
      <vt:lpstr>Para completar la descarga y procesamiento del modelo digital de elevación ALOS PALSAR, consulta la guía de clase detallada de esta actividad. Si necesitas ayuda, da clic en el enlace Ayuda o Colabora, que se encuentra en el enlace adjunto de la descripción.</vt:lpstr>
      <vt:lpstr>github.com/rcfdtools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DAVID RODRIGUEZ ACEVEDO</dc:creator>
  <cp:lastModifiedBy>WILLIAM RICARDO AGUILAR PIÑA</cp:lastModifiedBy>
  <cp:revision>100</cp:revision>
  <dcterms:created xsi:type="dcterms:W3CDTF">2022-08-04T19:07:18Z</dcterms:created>
  <dcterms:modified xsi:type="dcterms:W3CDTF">2023-01-29T13:52:50Z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0x010100C089011499791B4EB69D0A56FFA67F2B</vt:lpwstr>
  </property>
  <property fmtid="{D5CDD505-2E9C-101B-9397-08002B2CF9AE}" pid="3" name="Order">
    <vt:r8>74062900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